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 hochberg" userId="568ac7d99f8091f5" providerId="LiveId" clId="{4AF24BD1-C223-40BA-9294-DC173AF2A7E5}"/>
    <pc:docChg chg="custSel modSld">
      <pc:chgData name="fred hochberg" userId="568ac7d99f8091f5" providerId="LiveId" clId="{4AF24BD1-C223-40BA-9294-DC173AF2A7E5}" dt="2021-12-15T14:56:54.119" v="356" actId="20577"/>
      <pc:docMkLst>
        <pc:docMk/>
      </pc:docMkLst>
      <pc:sldChg chg="modSp mod">
        <pc:chgData name="fred hochberg" userId="568ac7d99f8091f5" providerId="LiveId" clId="{4AF24BD1-C223-40BA-9294-DC173AF2A7E5}" dt="2021-12-15T14:56:54.119" v="356" actId="20577"/>
        <pc:sldMkLst>
          <pc:docMk/>
          <pc:sldMk cId="3476303452" sldId="257"/>
        </pc:sldMkLst>
        <pc:spChg chg="mod">
          <ac:chgData name="fred hochberg" userId="568ac7d99f8091f5" providerId="LiveId" clId="{4AF24BD1-C223-40BA-9294-DC173AF2A7E5}" dt="2021-12-15T14:56:54.119" v="356" actId="20577"/>
          <ac:spMkLst>
            <pc:docMk/>
            <pc:sldMk cId="3476303452" sldId="257"/>
            <ac:spMk id="3" creationId="{E90EDDAC-04F1-4A1F-BE6F-80A8CEB9A1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0326-4D39-4F7E-9636-A40574855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22CA7-A042-482F-B55D-51C4D2D08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7541-D2CC-410D-8E83-0F3B125B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F09C2-0EFA-41C4-9260-A2CE9E40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39B62-D7D2-401C-8D00-8C3799E8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1269-800A-4659-8059-636B2245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DC688-F0E3-4BEB-BD2D-B80D30C47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E2839-7C9B-487C-B674-82985BEB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03935-3D69-4944-B2E5-40DF2233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403DD-A2B3-4366-BA19-423800E2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2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8A3AB-C089-4BD9-8B5D-828FEA9FD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391C8-5F36-4EFA-8AEC-1C38842FA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0C166-7128-4B09-9FBA-A6C6A3BE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DE583-08A4-4699-A72B-D038874D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0137E-07FF-4FCB-AB64-386A1C65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8BF7-CA12-454D-851E-001C113D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EFC6C-1596-44C0-A5B5-3B72D4DB4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768AA-F7C8-4529-B6CA-B83ADD84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762C1-A799-403A-BBA3-A8AE17A5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039C5-30CB-4A0D-B14D-8A1EACCB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28F1-DFBA-4AEF-89E7-DB8159EB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59CB7-E843-4EDB-8613-C03993F3D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5A7DE-83CD-459E-BE13-8E93C7A9A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F1FD5-9CC0-4D40-A97E-770EBA17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CF01C-7306-4923-B127-55212B9F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3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6AA4-D8F9-4BC3-8CDD-49791B50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B815-1E35-4BD5-8098-11B4C3A09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F2A2C-703F-4CF9-90F5-4F02AB758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4F983-1255-4288-8C42-97D3F1CE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BE1FD-E8A1-45D2-9FC1-7B43CF93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EFC16-9AC6-4790-A07F-F74477E3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5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18AC4-EFB6-445F-A23B-10F6C128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D1B3E-E2FC-4949-9FC0-231EB9973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EF58E-DE69-4D95-86ED-FCDB816C2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6BE74-CD69-44E1-BE88-FDC8818D1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F5F02-04DD-421D-A829-EE04AA1CD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891D9C-CE43-42BF-B649-2189F5D9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1EA924-FE30-47D3-A63D-67B99043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3B046-1562-46CC-A68D-36B56569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1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AE43C-205F-4054-9EBC-5D0116B07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50083-F92A-48D6-88B1-CC2ECB615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BF131-14F7-4CB2-A026-84EC05340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D9756-9553-4E9E-B18E-3BEF9E50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D87D0-ECC0-4C51-AD3B-0B97B380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7A942-470B-4AB5-AE81-2D9F774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CC07A-A300-48BF-96A9-3B869444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7A75-4812-4D1F-AC1A-E2C539E9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03ECF-942D-45A3-81E6-09BD3E098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8FC98-C104-4886-9777-4B272AC66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92DF4-3FC7-4496-9F6A-83C174A0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34C6E-8114-4DAA-A807-DE119392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EED5A-A100-433B-BC6D-51C73055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AAD4-AD88-420E-951C-DD989630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21486-F041-4DDC-8703-967DD0600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9285B-C23C-415A-A8C2-96178BBCD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7E1A3-C7D7-48AA-B168-3E0A4CE8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7A18E-033D-4FD2-800E-EC73BF2D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BE18E-5148-4439-86AA-F70B59C0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9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8DBE6-3975-43D6-81C9-C73DD637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EA44B-6E7B-4EDF-9921-3F97A42C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692D4-3C4F-4A97-9EFA-B939C08AB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7A75-440F-4E45-A585-0D2704FAB6E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6EB6D-D996-48E0-BD13-6DDB57E66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731AB-D14C-489A-ACC3-9815E613F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0273C-8979-4F6C-94FF-C983C272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1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CB82-D7FF-4515-9A24-7897068A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‘AHA’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DDAC-04F1-4A1F-BE6F-80A8CEB9A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79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behalf of the </a:t>
            </a:r>
            <a:r>
              <a:rPr lang="en-US" dirty="0" err="1"/>
              <a:t>LxBx</a:t>
            </a:r>
            <a:r>
              <a:rPr lang="en-US" dirty="0"/>
              <a:t> Consortium of the NCI, I see medical advances through the small lens of </a:t>
            </a:r>
            <a:r>
              <a:rPr lang="en-US" b="1" dirty="0">
                <a:solidFill>
                  <a:srgbClr val="C00000"/>
                </a:solidFill>
              </a:rPr>
              <a:t>‘AHA</a:t>
            </a:r>
            <a:r>
              <a:rPr lang="en-US" dirty="0"/>
              <a:t>’. :</a:t>
            </a:r>
          </a:p>
          <a:p>
            <a:pPr lvl="1"/>
            <a:r>
              <a:rPr lang="en-US" dirty="0"/>
              <a:t>Lymphoma of Brain, Viral Vectors- gene therapy, EV mRNA (Skog)</a:t>
            </a:r>
          </a:p>
          <a:p>
            <a:r>
              <a:rPr lang="en-US" dirty="0"/>
              <a:t>“The “AHA" moment involves suspension of disbelief  to “wipe out the ego.” (</a:t>
            </a:r>
            <a:r>
              <a:rPr lang="en-US" dirty="0" err="1"/>
              <a:t>Bezerglanov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C00000"/>
                </a:solidFill>
              </a:rPr>
              <a:t>Our goal: 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To introduce to you academic </a:t>
            </a:r>
            <a:r>
              <a:rPr lang="en-US" b="1" dirty="0" err="1">
                <a:solidFill>
                  <a:srgbClr val="C00000"/>
                </a:solidFill>
              </a:rPr>
              <a:t>LxBx</a:t>
            </a:r>
            <a:r>
              <a:rPr lang="en-US" b="1" dirty="0">
                <a:solidFill>
                  <a:srgbClr val="C00000"/>
                </a:solidFill>
              </a:rPr>
              <a:t> Session Chairs and Investigators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Encourage questions (CHAT), and collaborations.</a:t>
            </a:r>
          </a:p>
          <a:p>
            <a:r>
              <a:rPr lang="en-US" b="1" dirty="0">
                <a:solidFill>
                  <a:srgbClr val="C00000"/>
                </a:solidFill>
              </a:rPr>
              <a:t>My thanks</a:t>
            </a:r>
            <a:r>
              <a:rPr lang="en-US" dirty="0"/>
              <a:t>: Lynn Sorbara, Sudhir Srivastava, David Wong, Richard Cote,, Nick Papadopoulos, Johan Skog, Bob Carter, Juan Miguel Villanueva</a:t>
            </a:r>
          </a:p>
        </p:txBody>
      </p:sp>
      <p:pic>
        <p:nvPicPr>
          <p:cNvPr id="5" name="Picture 4" descr="Figure 1.20 Archimedes and eureka">
            <a:extLst>
              <a:ext uri="{FF2B5EF4-FFF2-40B4-BE49-F238E27FC236}">
                <a16:creationId xmlns:a16="http://schemas.microsoft.com/office/drawing/2014/main" id="{933BE56E-E9A0-4153-84AA-85C356F00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607" y="365125"/>
            <a:ext cx="2647564" cy="213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0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‘AHA’ Moment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Fred Hochberg</dc:creator>
  <cp:keywords>Liquid Biopsy Symposium; Day1; December 15, 2021; Fred Hochberg, M.D.; Welcome</cp:keywords>
  <cp:lastModifiedBy>Lee, Jack (NIH/NCI) [F]</cp:lastModifiedBy>
  <cp:revision>6</cp:revision>
  <dcterms:created xsi:type="dcterms:W3CDTF">2021-12-14T20:37:20Z</dcterms:created>
  <dcterms:modified xsi:type="dcterms:W3CDTF">2022-03-29T19:11:20Z</dcterms:modified>
</cp:coreProperties>
</file>