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531422" r:id="rId1"/>
    <p:sldMasterId id="2147531435" r:id="rId2"/>
    <p:sldMasterId id="2147531449" r:id="rId3"/>
    <p:sldMasterId id="2147531478" r:id="rId4"/>
    <p:sldMasterId id="2147531562" r:id="rId5"/>
    <p:sldMasterId id="2147531606" r:id="rId6"/>
  </p:sldMasterIdLst>
  <p:notesMasterIdLst>
    <p:notesMasterId r:id="rId12"/>
  </p:notesMasterIdLst>
  <p:handoutMasterIdLst>
    <p:handoutMasterId r:id="rId13"/>
  </p:handoutMasterIdLst>
  <p:sldIdLst>
    <p:sldId id="3156" r:id="rId7"/>
    <p:sldId id="5125" r:id="rId8"/>
    <p:sldId id="5123" r:id="rId9"/>
    <p:sldId id="5124" r:id="rId10"/>
    <p:sldId id="3185" r:id="rId11"/>
  </p:sldIdLst>
  <p:sldSz cx="12192000" cy="6858000"/>
  <p:notesSz cx="6858000" cy="9144000"/>
  <p:defaultTextStyle>
    <a:defPPr>
      <a:defRPr lang="en-US"/>
    </a:defPPr>
    <a:lvl1pPr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1pPr>
    <a:lvl2pPr marL="4572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2pPr>
    <a:lvl3pPr marL="9144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3pPr>
    <a:lvl4pPr marL="13716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4pPr>
    <a:lvl5pPr marL="18288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5pPr>
    <a:lvl6pPr marL="2286000" algn="l" defTabSz="914400" rtl="0" eaLnBrk="1" latinLnBrk="0" hangingPunct="1">
      <a:defRPr sz="2400" kern="1200">
        <a:solidFill>
          <a:srgbClr val="FFFFFF"/>
        </a:solidFill>
        <a:latin typeface="Arial" charset="0"/>
        <a:ea typeface="ヒラギノ角ゴ ProN W3" charset="-128"/>
        <a:cs typeface="+mn-cs"/>
        <a:sym typeface="Arial" charset="0"/>
      </a:defRPr>
    </a:lvl6pPr>
    <a:lvl7pPr marL="2743200" algn="l" defTabSz="914400" rtl="0" eaLnBrk="1" latinLnBrk="0" hangingPunct="1">
      <a:defRPr sz="2400" kern="1200">
        <a:solidFill>
          <a:srgbClr val="FFFFFF"/>
        </a:solidFill>
        <a:latin typeface="Arial" charset="0"/>
        <a:ea typeface="ヒラギノ角ゴ ProN W3" charset="-128"/>
        <a:cs typeface="+mn-cs"/>
        <a:sym typeface="Arial" charset="0"/>
      </a:defRPr>
    </a:lvl7pPr>
    <a:lvl8pPr marL="3200400" algn="l" defTabSz="914400" rtl="0" eaLnBrk="1" latinLnBrk="0" hangingPunct="1">
      <a:defRPr sz="2400" kern="1200">
        <a:solidFill>
          <a:srgbClr val="FFFFFF"/>
        </a:solidFill>
        <a:latin typeface="Arial" charset="0"/>
        <a:ea typeface="ヒラギノ角ゴ ProN W3" charset="-128"/>
        <a:cs typeface="+mn-cs"/>
        <a:sym typeface="Arial" charset="0"/>
      </a:defRPr>
    </a:lvl8pPr>
    <a:lvl9pPr marL="3657600" algn="l" defTabSz="914400" rtl="0" eaLnBrk="1" latinLnBrk="0" hangingPunct="1">
      <a:defRPr sz="2400" kern="1200">
        <a:solidFill>
          <a:srgbClr val="FFFFFF"/>
        </a:solidFill>
        <a:latin typeface="Arial" charset="0"/>
        <a:ea typeface="ヒラギノ角ゴ ProN W3" charset="-128"/>
        <a:cs typeface="+mn-cs"/>
        <a:sym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1DCCF"/>
    <a:srgbClr val="FF6666"/>
    <a:srgbClr val="636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385"/>
  </p:normalViewPr>
  <p:slideViewPr>
    <p:cSldViewPr>
      <p:cViewPr varScale="1">
        <p:scale>
          <a:sx n="52" d="100"/>
          <a:sy n="52" d="100"/>
        </p:scale>
        <p:origin x="78" y="2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945F71C-90C0-1840-A837-EB35FE526F4D}" type="datetime1">
              <a:rPr lang="en-US" altLang="en-US"/>
              <a:pPr/>
              <a:t>4/6/2022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FB4871-6231-AA44-8F61-61CA46536160}" type="slidenum">
              <a:rPr lang="en-US" altLang="en-US"/>
              <a:pPr/>
              <a:t>‹#›</a:t>
            </a:fld>
            <a:endParaRPr lang="en-US" altLang="en-US"/>
          </a:p>
        </p:txBody>
      </p:sp>
    </p:spTree>
    <p:extLst>
      <p:ext uri="{BB962C8B-B14F-4D97-AF65-F5344CB8AC3E}">
        <p14:creationId xmlns:p14="http://schemas.microsoft.com/office/powerpoint/2010/main" val="1331556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7698" name="Rectangle 1"/>
          <p:cNvSpPr>
            <a:spLocks noGrp="1" noRot="1" noChangeAspect="1" noChangeArrowheads="1" noTextEdit="1"/>
          </p:cNvSpPr>
          <p:nvPr>
            <p:ph type="sldImg"/>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4"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7620633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843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950" rtl="0" eaLnBrk="1" fontAlgn="auto" latinLnBrk="0" hangingPunct="1">
              <a:lnSpc>
                <a:spcPct val="100000"/>
              </a:lnSpc>
              <a:spcBef>
                <a:spcPts val="0"/>
              </a:spcBef>
              <a:spcAft>
                <a:spcPts val="0"/>
              </a:spcAft>
              <a:buClrTx/>
              <a:buSzTx/>
              <a:buFontTx/>
              <a:buNone/>
              <a:tabLst/>
              <a:defRPr/>
            </a:pPr>
            <a:fld id="{F367CEF6-18B7-4136-82CB-3E8D9ACA61D1}"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95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1371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950" rtl="0" eaLnBrk="1" fontAlgn="auto" latinLnBrk="0" hangingPunct="1">
              <a:lnSpc>
                <a:spcPct val="100000"/>
              </a:lnSpc>
              <a:spcBef>
                <a:spcPts val="0"/>
              </a:spcBef>
              <a:spcAft>
                <a:spcPts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95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84665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68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1604-65C3-6049-BBA8-E82F22083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8602C-E181-404A-A0CA-59C9C70EC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4F266-947C-7140-A600-93213B460D5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9CCF8AE-7F4D-764F-8A99-058BCF2A4EAD}"/>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B3F607F-D521-F84F-BA60-AD32E9B8ABCD}"/>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150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64E6-1BB1-E94E-BB5F-35F5A3EB7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FEA05-554C-424A-A718-6CB2245E9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A43C4-20E5-3745-8E94-45075674A0D6}"/>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0267AAEF-36BA-D14A-8376-288B6110172D}"/>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FBEA3591-B13A-F341-B5EB-76C01370BD63}"/>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81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69B29-4AD0-BE4D-BED1-21BBE606B4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A4645-6B1F-774B-8C66-D3AC5F6EF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BE95C-DCA5-2145-9803-3DC53D1161DF}"/>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2CFA102D-1499-F34B-A06A-EFE0F91E6D9E}"/>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5B37C9CC-5A8C-764C-B21F-8EAFC575DD8D}"/>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845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31"/>
            <a:ext cx="10363200" cy="1470422"/>
          </a:xfrm>
        </p:spPr>
        <p:txBody>
          <a:bodyPr/>
          <a:lstStyle/>
          <a:p>
            <a:r>
              <a:rPr lang="en-US"/>
              <a:t>Click to edit Master title style</a:t>
            </a:r>
          </a:p>
        </p:txBody>
      </p:sp>
      <p:sp>
        <p:nvSpPr>
          <p:cNvPr id="3" name="Subtitle 2"/>
          <p:cNvSpPr>
            <a:spLocks noGrp="1"/>
          </p:cNvSpPr>
          <p:nvPr>
            <p:ph type="subTitle" idx="1"/>
          </p:nvPr>
        </p:nvSpPr>
        <p:spPr>
          <a:xfrm>
            <a:off x="1828800" y="3885904"/>
            <a:ext cx="8534400" cy="1753195"/>
          </a:xfrm>
        </p:spPr>
        <p:txBody>
          <a:bodyPr/>
          <a:lstStyle>
            <a:lvl1pPr marL="0" indent="0" algn="ctr">
              <a:buNone/>
              <a:defRPr/>
            </a:lvl1pPr>
            <a:lvl2pPr marL="428583" indent="0" algn="ctr">
              <a:buNone/>
              <a:defRPr/>
            </a:lvl2pPr>
            <a:lvl3pPr marL="857165" indent="0" algn="ctr">
              <a:buNone/>
              <a:defRPr/>
            </a:lvl3pPr>
            <a:lvl4pPr marL="1285746" indent="0" algn="ctr">
              <a:buNone/>
              <a:defRPr/>
            </a:lvl4pPr>
            <a:lvl5pPr marL="1714328" indent="0" algn="ctr">
              <a:buNone/>
              <a:defRPr/>
            </a:lvl5pPr>
            <a:lvl6pPr marL="2142910" indent="0" algn="ctr">
              <a:buNone/>
              <a:defRPr/>
            </a:lvl6pPr>
            <a:lvl7pPr marL="2571493" indent="0" algn="ctr">
              <a:buNone/>
              <a:defRPr/>
            </a:lvl7pPr>
            <a:lvl8pPr marL="3000075" indent="0" algn="ctr">
              <a:buNone/>
              <a:defRPr/>
            </a:lvl8pPr>
            <a:lvl9pPr marL="3428657" indent="0" algn="ctr">
              <a:buNone/>
              <a:defRPr/>
            </a:lvl9pPr>
          </a:lstStyle>
          <a:p>
            <a:r>
              <a:rPr lang="en-US"/>
              <a:t>Click to edit Master subtitle style</a:t>
            </a:r>
          </a:p>
        </p:txBody>
      </p:sp>
    </p:spTree>
    <p:extLst>
      <p:ext uri="{BB962C8B-B14F-4D97-AF65-F5344CB8AC3E}">
        <p14:creationId xmlns:p14="http://schemas.microsoft.com/office/powerpoint/2010/main" val="27251621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6844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801"/>
            <a:ext cx="10363200"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319" y="2906613"/>
            <a:ext cx="10363200" cy="1500188"/>
          </a:xfrm>
        </p:spPr>
        <p:txBody>
          <a:bodyPr anchor="b"/>
          <a:lstStyle>
            <a:lvl1pPr marL="0" indent="0">
              <a:buNone/>
              <a:defRPr sz="1875"/>
            </a:lvl1pPr>
            <a:lvl2pPr marL="428583" indent="0">
              <a:buNone/>
              <a:defRPr sz="1688"/>
            </a:lvl2pPr>
            <a:lvl3pPr marL="857165" indent="0">
              <a:buNone/>
              <a:defRPr sz="1594"/>
            </a:lvl3pPr>
            <a:lvl4pPr marL="1285746" indent="0">
              <a:buNone/>
              <a:defRPr sz="1313"/>
            </a:lvl4pPr>
            <a:lvl5pPr marL="1714328" indent="0">
              <a:buNone/>
              <a:defRPr sz="1313"/>
            </a:lvl5pPr>
            <a:lvl6pPr marL="2142910" indent="0">
              <a:buNone/>
              <a:defRPr sz="1313"/>
            </a:lvl6pPr>
            <a:lvl7pPr marL="2571493" indent="0">
              <a:buNone/>
              <a:defRPr sz="1313"/>
            </a:lvl7pPr>
            <a:lvl8pPr marL="3000075" indent="0">
              <a:buNone/>
              <a:defRPr sz="1313"/>
            </a:lvl8pPr>
            <a:lvl9pPr marL="3428657" indent="0">
              <a:buNone/>
              <a:defRPr sz="1313"/>
            </a:lvl9pPr>
          </a:lstStyle>
          <a:p>
            <a:pPr lvl="0"/>
            <a:r>
              <a:rPr lang="en-US"/>
              <a:t>Click to edit Master text styles</a:t>
            </a:r>
          </a:p>
        </p:txBody>
      </p:sp>
    </p:spTree>
    <p:extLst>
      <p:ext uri="{BB962C8B-B14F-4D97-AF65-F5344CB8AC3E}">
        <p14:creationId xmlns:p14="http://schemas.microsoft.com/office/powerpoint/2010/main" val="6415364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3053" y="1848445"/>
            <a:ext cx="5540964" cy="466725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40" y="1848445"/>
            <a:ext cx="5540962" cy="466725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7487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33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20"/>
            <a:ext cx="538668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4" name="Content Placeholder 3"/>
          <p:cNvSpPr>
            <a:spLocks noGrp="1"/>
          </p:cNvSpPr>
          <p:nvPr>
            <p:ph sz="half" idx="2"/>
          </p:nvPr>
        </p:nvSpPr>
        <p:spPr>
          <a:xfrm>
            <a:off x="609600" y="2174380"/>
            <a:ext cx="538668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4420"/>
            <a:ext cx="538856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6" name="Content Placeholder 5"/>
          <p:cNvSpPr>
            <a:spLocks noGrp="1"/>
          </p:cNvSpPr>
          <p:nvPr>
            <p:ph sz="quarter" idx="4"/>
          </p:nvPr>
        </p:nvSpPr>
        <p:spPr>
          <a:xfrm>
            <a:off x="6193837" y="2174380"/>
            <a:ext cx="538856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296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8398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2136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358"/>
            <a:ext cx="4011319"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675" y="272356"/>
            <a:ext cx="6814726"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704"/>
            <a:ext cx="4011319" cy="4691063"/>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543710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B7DB-A969-2E4E-92B7-3044F2763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FB818-B547-9C46-85FC-9CF9BFD93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EEB22-04BF-0E4F-B846-967C168323A9}"/>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E5F7FF0-07FA-E049-B5F5-93303DA3E54E}"/>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324812A-309C-614E-9B02-7352A0F63A5B}"/>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281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1195"/>
            <a:ext cx="7315200"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481" y="613172"/>
            <a:ext cx="7315200" cy="4115098"/>
          </a:xfrm>
        </p:spPr>
        <p:txBody>
          <a:bodyPr/>
          <a:lstStyle>
            <a:lvl1pPr marL="0" indent="0">
              <a:buNone/>
              <a:defRPr sz="3000"/>
            </a:lvl1pPr>
            <a:lvl2pPr marL="428583" indent="0">
              <a:buNone/>
              <a:defRPr sz="2625"/>
            </a:lvl2pPr>
            <a:lvl3pPr marL="857165" indent="0">
              <a:buNone/>
              <a:defRPr sz="2250"/>
            </a:lvl3pPr>
            <a:lvl4pPr marL="1285746" indent="0">
              <a:buNone/>
              <a:defRPr sz="1875"/>
            </a:lvl4pPr>
            <a:lvl5pPr marL="1714328" indent="0">
              <a:buNone/>
              <a:defRPr sz="1875"/>
            </a:lvl5pPr>
            <a:lvl6pPr marL="2142910" indent="0">
              <a:buNone/>
              <a:defRPr sz="1875"/>
            </a:lvl6pPr>
            <a:lvl7pPr marL="2571493" indent="0">
              <a:buNone/>
              <a:defRPr sz="1875"/>
            </a:lvl7pPr>
            <a:lvl8pPr marL="3000075" indent="0">
              <a:buNone/>
              <a:defRPr sz="1875"/>
            </a:lvl8pPr>
            <a:lvl9pPr marL="3428657" indent="0">
              <a:buNone/>
              <a:defRPr sz="1875"/>
            </a:lvl9pPr>
          </a:lstStyle>
          <a:p>
            <a:pPr lvl="0"/>
            <a:endParaRPr lang="en-US" noProof="0" dirty="0"/>
          </a:p>
        </p:txBody>
      </p:sp>
      <p:sp>
        <p:nvSpPr>
          <p:cNvPr id="4" name="Text Placeholder 3"/>
          <p:cNvSpPr>
            <a:spLocks noGrp="1"/>
          </p:cNvSpPr>
          <p:nvPr>
            <p:ph type="body" sz="half" idx="2"/>
          </p:nvPr>
        </p:nvSpPr>
        <p:spPr>
          <a:xfrm>
            <a:off x="2389481" y="5366743"/>
            <a:ext cx="7315200" cy="805161"/>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35118690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5204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0904" y="381002"/>
            <a:ext cx="2814696" cy="61346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3052" y="381002"/>
            <a:ext cx="8267230" cy="61346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7619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1"/>
            <a:ext cx="11262548" cy="933153"/>
          </a:xfrm>
        </p:spPr>
        <p:txBody>
          <a:bodyPr/>
          <a:lstStyle/>
          <a:p>
            <a:r>
              <a:rPr lang="en-US"/>
              <a:t>Click to edit Master title style</a:t>
            </a:r>
          </a:p>
        </p:txBody>
      </p:sp>
      <p:sp>
        <p:nvSpPr>
          <p:cNvPr id="3" name="Text Placeholder 2"/>
          <p:cNvSpPr>
            <a:spLocks noGrp="1"/>
          </p:cNvSpPr>
          <p:nvPr>
            <p:ph type="body" sz="half" idx="1"/>
          </p:nvPr>
        </p:nvSpPr>
        <p:spPr>
          <a:xfrm>
            <a:off x="523053" y="1848445"/>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40" y="1848445"/>
            <a:ext cx="5540962"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2975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32"/>
            <a:ext cx="10363200" cy="575271"/>
          </a:xfrm>
        </p:spPr>
        <p:txBody>
          <a:bodyPr/>
          <a:lstStyle/>
          <a:p>
            <a:r>
              <a:rPr lang="en-US"/>
              <a:t>Click to edit Master title style</a:t>
            </a:r>
          </a:p>
        </p:txBody>
      </p:sp>
      <p:sp>
        <p:nvSpPr>
          <p:cNvPr id="3" name="Subtitle 2"/>
          <p:cNvSpPr>
            <a:spLocks noGrp="1"/>
          </p:cNvSpPr>
          <p:nvPr>
            <p:ph type="subTitle" idx="1"/>
          </p:nvPr>
        </p:nvSpPr>
        <p:spPr>
          <a:xfrm>
            <a:off x="1828800" y="3885904"/>
            <a:ext cx="8534400" cy="1753195"/>
          </a:xfrm>
        </p:spPr>
        <p:txBody>
          <a:bodyPr/>
          <a:lstStyle>
            <a:lvl1pPr marL="0" indent="0" algn="ctr">
              <a:buNone/>
              <a:defRPr/>
            </a:lvl1pPr>
            <a:lvl2pPr marL="428583" indent="0" algn="ctr">
              <a:buNone/>
              <a:defRPr/>
            </a:lvl2pPr>
            <a:lvl3pPr marL="857165" indent="0" algn="ctr">
              <a:buNone/>
              <a:defRPr/>
            </a:lvl3pPr>
            <a:lvl4pPr marL="1285746" indent="0" algn="ctr">
              <a:buNone/>
              <a:defRPr/>
            </a:lvl4pPr>
            <a:lvl5pPr marL="1714328" indent="0" algn="ctr">
              <a:buNone/>
              <a:defRPr/>
            </a:lvl5pPr>
            <a:lvl6pPr marL="2142910" indent="0" algn="ctr">
              <a:buNone/>
              <a:defRPr/>
            </a:lvl6pPr>
            <a:lvl7pPr marL="2571493" indent="0" algn="ctr">
              <a:buNone/>
              <a:defRPr/>
            </a:lvl7pPr>
            <a:lvl8pPr marL="3000075" indent="0" algn="ctr">
              <a:buNone/>
              <a:defRPr/>
            </a:lvl8pPr>
            <a:lvl9pPr marL="3428657" indent="0" algn="ctr">
              <a:buNone/>
              <a:defRPr/>
            </a:lvl9pPr>
          </a:lstStyle>
          <a:p>
            <a:r>
              <a:rPr lang="en-US"/>
              <a:t>Click to edit Master subtitle style</a:t>
            </a:r>
          </a:p>
        </p:txBody>
      </p:sp>
    </p:spTree>
    <p:extLst>
      <p:ext uri="{BB962C8B-B14F-4D97-AF65-F5344CB8AC3E}">
        <p14:creationId xmlns:p14="http://schemas.microsoft.com/office/powerpoint/2010/main" val="36586145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0388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801"/>
            <a:ext cx="10363200" cy="568738"/>
          </a:xfrm>
        </p:spPr>
        <p:txBody>
          <a:bodyPr/>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319" y="2906613"/>
            <a:ext cx="10363200" cy="1500188"/>
          </a:xfrm>
        </p:spPr>
        <p:txBody>
          <a:bodyPr anchor="b"/>
          <a:lstStyle>
            <a:lvl1pPr marL="0" indent="0">
              <a:buNone/>
              <a:defRPr sz="1875"/>
            </a:lvl1pPr>
            <a:lvl2pPr marL="428583" indent="0">
              <a:buNone/>
              <a:defRPr sz="1688"/>
            </a:lvl2pPr>
            <a:lvl3pPr marL="857165" indent="0">
              <a:buNone/>
              <a:defRPr sz="1594"/>
            </a:lvl3pPr>
            <a:lvl4pPr marL="1285746" indent="0">
              <a:buNone/>
              <a:defRPr sz="1313"/>
            </a:lvl4pPr>
            <a:lvl5pPr marL="1714328" indent="0">
              <a:buNone/>
              <a:defRPr sz="1313"/>
            </a:lvl5pPr>
            <a:lvl6pPr marL="2142910" indent="0">
              <a:buNone/>
              <a:defRPr sz="1313"/>
            </a:lvl6pPr>
            <a:lvl7pPr marL="2571493" indent="0">
              <a:buNone/>
              <a:defRPr sz="1313"/>
            </a:lvl7pPr>
            <a:lvl8pPr marL="3000075" indent="0">
              <a:buNone/>
              <a:defRPr sz="1313"/>
            </a:lvl8pPr>
            <a:lvl9pPr marL="3428657" indent="0">
              <a:buNone/>
              <a:defRPr sz="1313"/>
            </a:lvl9pPr>
          </a:lstStyle>
          <a:p>
            <a:pPr lvl="0"/>
            <a:r>
              <a:rPr lang="en-US"/>
              <a:t>Click to edit Master text styles</a:t>
            </a:r>
          </a:p>
        </p:txBody>
      </p:sp>
    </p:spTree>
    <p:extLst>
      <p:ext uri="{BB962C8B-B14F-4D97-AF65-F5344CB8AC3E}">
        <p14:creationId xmlns:p14="http://schemas.microsoft.com/office/powerpoint/2010/main" val="6942367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943695"/>
            <a:ext cx="5621867" cy="4513958"/>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889" y="1943695"/>
            <a:ext cx="5621867" cy="4513958"/>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2695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333"/>
            <a:ext cx="10972800" cy="5752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20"/>
            <a:ext cx="538668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4" name="Content Placeholder 3"/>
          <p:cNvSpPr>
            <a:spLocks noGrp="1"/>
          </p:cNvSpPr>
          <p:nvPr>
            <p:ph sz="half" idx="2"/>
          </p:nvPr>
        </p:nvSpPr>
        <p:spPr>
          <a:xfrm>
            <a:off x="609600" y="2174380"/>
            <a:ext cx="538668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4420"/>
            <a:ext cx="538856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6" name="Content Placeholder 5"/>
          <p:cNvSpPr>
            <a:spLocks noGrp="1"/>
          </p:cNvSpPr>
          <p:nvPr>
            <p:ph sz="quarter" idx="4"/>
          </p:nvPr>
        </p:nvSpPr>
        <p:spPr>
          <a:xfrm>
            <a:off x="6193837" y="2174380"/>
            <a:ext cx="538856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2162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737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4B07-C194-3942-98C8-5710ED018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C2B03-B9CC-6347-9A31-EA25B506A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F0CD2A-EF78-2C4F-9605-5070BCA9238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3EDE25F9-D767-8C44-8B94-6358B41F41D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576EA799-E5E6-8047-9458-07F11E225D09}"/>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6138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7865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5653"/>
            <a:ext cx="4011319" cy="30905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675" y="272356"/>
            <a:ext cx="6814726"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704"/>
            <a:ext cx="4011319" cy="4691063"/>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334969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055966"/>
            <a:ext cx="7315200" cy="310776"/>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481" y="613172"/>
            <a:ext cx="7315200" cy="4115098"/>
          </a:xfrm>
        </p:spPr>
        <p:txBody>
          <a:bodyPr/>
          <a:lstStyle>
            <a:lvl1pPr marL="0" indent="0">
              <a:buNone/>
              <a:defRPr sz="3000"/>
            </a:lvl1pPr>
            <a:lvl2pPr marL="428583" indent="0">
              <a:buNone/>
              <a:defRPr sz="2625"/>
            </a:lvl2pPr>
            <a:lvl3pPr marL="857165" indent="0">
              <a:buNone/>
              <a:defRPr sz="2250"/>
            </a:lvl3pPr>
            <a:lvl4pPr marL="1285746" indent="0">
              <a:buNone/>
              <a:defRPr sz="1875"/>
            </a:lvl4pPr>
            <a:lvl5pPr marL="1714328" indent="0">
              <a:buNone/>
              <a:defRPr sz="1875"/>
            </a:lvl5pPr>
            <a:lvl6pPr marL="2142910" indent="0">
              <a:buNone/>
              <a:defRPr sz="1875"/>
            </a:lvl6pPr>
            <a:lvl7pPr marL="2571493" indent="0">
              <a:buNone/>
              <a:defRPr sz="1875"/>
            </a:lvl7pPr>
            <a:lvl8pPr marL="3000075" indent="0">
              <a:buNone/>
              <a:defRPr sz="1875"/>
            </a:lvl8pPr>
            <a:lvl9pPr marL="3428657" indent="0">
              <a:buNone/>
              <a:defRPr sz="1875"/>
            </a:lvl9pPr>
          </a:lstStyle>
          <a:p>
            <a:pPr lvl="0"/>
            <a:endParaRPr lang="en-US" noProof="0" dirty="0"/>
          </a:p>
        </p:txBody>
      </p:sp>
      <p:sp>
        <p:nvSpPr>
          <p:cNvPr id="4" name="Text Placeholder 3"/>
          <p:cNvSpPr>
            <a:spLocks noGrp="1"/>
          </p:cNvSpPr>
          <p:nvPr>
            <p:ph type="body" sz="half" idx="2"/>
          </p:nvPr>
        </p:nvSpPr>
        <p:spPr>
          <a:xfrm>
            <a:off x="2389481" y="5366743"/>
            <a:ext cx="7315200" cy="805161"/>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19594354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3740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66348" y="634009"/>
            <a:ext cx="1164409" cy="5823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3" y="634009"/>
            <a:ext cx="8387644" cy="5823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31476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Pentagon 13"/>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accent3"/>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pic>
        <p:nvPicPr>
          <p:cNvPr id="12" name="Picture 1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8" name="Date Placeholder 3"/>
          <p:cNvSpPr>
            <a:spLocks noGrp="1"/>
          </p:cNvSpPr>
          <p:nvPr>
            <p:ph type="dt" sz="half" idx="2"/>
          </p:nvPr>
        </p:nvSpPr>
        <p:spPr>
          <a:xfrm>
            <a:off x="8534400" y="5730240"/>
            <a:ext cx="3048000" cy="475488"/>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fld id="{646BEAE4-16B3-0744-BFCA-11CE0C224282}" type="datetime4">
              <a:rPr lang="en-US" smtClean="0"/>
              <a:t>April 6, 2022</a:t>
            </a:fld>
            <a:endParaRPr lang="en-US" dirty="0"/>
          </a:p>
        </p:txBody>
      </p:sp>
    </p:spTree>
    <p:extLst>
      <p:ext uri="{BB962C8B-B14F-4D97-AF65-F5344CB8AC3E}">
        <p14:creationId xmlns:p14="http://schemas.microsoft.com/office/powerpoint/2010/main" val="524469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023915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3" name="Pentagon 12"/>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545454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Pentagon 9"/>
          <p:cNvSpPr>
            <a:spLocks noChangeAspect="1"/>
          </p:cNvSpPr>
          <p:nvPr userDrawn="1"/>
        </p:nvSpPr>
        <p:spPr>
          <a:xfrm>
            <a:off x="1" y="0"/>
            <a:ext cx="4305313" cy="6864096"/>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027023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 name="Pentagon 4"/>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160083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5DF4-8B08-1D4B-AECE-5943871BA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F50A4-C11E-6D41-835D-2C1AC51A4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92080-5C72-CF48-A304-F57445EF09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2CB41-AA67-BA4B-A8E4-E7CBBEDE33E1}"/>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00139A31-3928-604B-870A-5F87C6BDED24}"/>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BF21E4E4-994C-CE48-9CBD-A6C2083AF122}"/>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623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530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154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393742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536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728401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697606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756906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895406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632945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229345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980C-A04D-0D4F-BE67-22FB30B53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D13E1F-33C1-0F4D-9875-D0ACD2371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A10BA-3BBB-314B-8595-203A23FA1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1C8DA-6A86-3045-B43B-DC707F507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09CF6C-628F-E445-8EC0-A59156D8B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8D400-1018-2F47-A89C-78D95B1F860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8327385A-9010-6B49-BF1E-E8BF982452C9}"/>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9FFA1284-C261-2B40-BDAD-680E4BA42E21}"/>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1651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 name="Pentagon 10"/>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nvGrpSpPr>
          <p:cNvPr id="2" name="Group 1"/>
          <p:cNvGrpSpPr>
            <a:grpSpLocks noChangeAspect="1"/>
          </p:cNvGrpSpPr>
          <p:nvPr userDrawn="1"/>
        </p:nvGrpSpPr>
        <p:grpSpPr>
          <a:xfrm>
            <a:off x="3986784" y="2865121"/>
            <a:ext cx="4218368" cy="1084580"/>
            <a:chOff x="2333626" y="1990725"/>
            <a:chExt cx="4519680" cy="1162050"/>
          </a:xfrm>
        </p:grpSpPr>
        <p:pic>
          <p:nvPicPr>
            <p:cNvPr id="3" name="Picture 2" descr="4_hhs_logo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pic>
          <p:nvPicPr>
            <p:cNvPr id="6" name="Picture 5" descr="NCI-Logo-Stack-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grpSp>
      <p:sp>
        <p:nvSpPr>
          <p:cNvPr id="7"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133" b="1" dirty="0">
                <a:solidFill>
                  <a:srgbClr val="606060"/>
                </a:solidFill>
                <a:latin typeface="Arial" charset="0"/>
              </a:rPr>
              <a:t>www.cancer.gov                 www.cancer.gov/espanol</a:t>
            </a:r>
          </a:p>
        </p:txBody>
      </p:sp>
    </p:spTree>
    <p:extLst>
      <p:ext uri="{BB962C8B-B14F-4D97-AF65-F5344CB8AC3E}">
        <p14:creationId xmlns:p14="http://schemas.microsoft.com/office/powerpoint/2010/main" val="1264986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9876712" y="6339840"/>
            <a:ext cx="1255776" cy="487680"/>
          </a:xfrm>
          <a:prstGeom prst="rect">
            <a:avLst/>
          </a:prstGeom>
        </p:spPr>
        <p:txBody>
          <a:bodyPr/>
          <a:lstStyle/>
          <a:p>
            <a:fld id="{12331DAD-76C8-D143-940A-1249F810C751}" type="datetime4">
              <a:rPr lang="en-US" smtClean="0"/>
              <a:t>April 6,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11582400" y="6339840"/>
            <a:ext cx="609600" cy="487680"/>
          </a:xfrm>
          <a:prstGeom prst="rect">
            <a:avLst/>
          </a:prstGeom>
        </p:spPr>
        <p:txBody>
          <a:body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1"/>
            <a:ext cx="12192000" cy="6868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26" name="Content Placeholder 22">
            <a:extLst>
              <a:ext uri="{FF2B5EF4-FFF2-40B4-BE49-F238E27FC236}">
                <a16:creationId xmlns:a16="http://schemas.microsoft.com/office/drawing/2014/main" id="{C424A90F-84FD-434F-AF04-DB8738AB4794}"/>
              </a:ext>
            </a:extLst>
          </p:cNvPr>
          <p:cNvSpPr>
            <a:spLocks noGrp="1"/>
          </p:cNvSpPr>
          <p:nvPr>
            <p:ph sz="quarter" idx="22" hasCustomPrompt="1"/>
          </p:nvPr>
        </p:nvSpPr>
        <p:spPr>
          <a:xfrm>
            <a:off x="853441" y="6217813"/>
            <a:ext cx="2272545" cy="222818"/>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Title, Department Name</a:t>
            </a:r>
          </a:p>
        </p:txBody>
      </p:sp>
      <p:sp>
        <p:nvSpPr>
          <p:cNvPr id="28" name="Content Placeholder 22">
            <a:extLst>
              <a:ext uri="{FF2B5EF4-FFF2-40B4-BE49-F238E27FC236}">
                <a16:creationId xmlns:a16="http://schemas.microsoft.com/office/drawing/2014/main" id="{6013CCDF-D30B-8B49-870C-487BC9166588}"/>
              </a:ext>
            </a:extLst>
          </p:cNvPr>
          <p:cNvSpPr>
            <a:spLocks noGrp="1"/>
          </p:cNvSpPr>
          <p:nvPr>
            <p:ph sz="quarter" idx="23" hasCustomPrompt="1"/>
          </p:nvPr>
        </p:nvSpPr>
        <p:spPr>
          <a:xfrm>
            <a:off x="853441" y="5973973"/>
            <a:ext cx="1595565" cy="222818"/>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Presenter Name</a:t>
            </a:r>
          </a:p>
        </p:txBody>
      </p:sp>
      <p:sp>
        <p:nvSpPr>
          <p:cNvPr id="15" name="Header rule">
            <a:extLst>
              <a:ext uri="{FF2B5EF4-FFF2-40B4-BE49-F238E27FC236}">
                <a16:creationId xmlns:a16="http://schemas.microsoft.com/office/drawing/2014/main" id="{9D6D4E19-3FBE-DF40-B8C1-98D35A8D9F51}"/>
              </a:ext>
            </a:extLst>
          </p:cNvPr>
          <p:cNvSpPr/>
          <p:nvPr/>
        </p:nvSpPr>
        <p:spPr>
          <a:xfrm>
            <a:off x="853440" y="402336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7" name="Header rule">
            <a:extLst>
              <a:ext uri="{FF2B5EF4-FFF2-40B4-BE49-F238E27FC236}">
                <a16:creationId xmlns:a16="http://schemas.microsoft.com/office/drawing/2014/main" id="{09B1960F-507A-E84C-8B64-1891B754A975}"/>
              </a:ext>
            </a:extLst>
          </p:cNvPr>
          <p:cNvSpPr/>
          <p:nvPr/>
        </p:nvSpPr>
        <p:spPr>
          <a:xfrm>
            <a:off x="853440" y="243840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853440" y="631500"/>
            <a:ext cx="4572000" cy="508000"/>
          </a:xfrm>
          <a:prstGeom prst="rect">
            <a:avLst/>
          </a:prstGeom>
        </p:spPr>
      </p:pic>
      <p:sp>
        <p:nvSpPr>
          <p:cNvPr id="13" name="Picture Placeholder 5">
            <a:extLst>
              <a:ext uri="{FF2B5EF4-FFF2-40B4-BE49-F238E27FC236}">
                <a16:creationId xmlns:a16="http://schemas.microsoft.com/office/drawing/2014/main" id="{4C1BE7FB-0098-1444-898A-9FEDB68EF2C5}"/>
              </a:ext>
            </a:extLst>
          </p:cNvPr>
          <p:cNvSpPr>
            <a:spLocks noGrp="1"/>
          </p:cNvSpPr>
          <p:nvPr>
            <p:ph type="pic" sz="quarter" idx="24" hasCustomPrompt="1"/>
          </p:nvPr>
        </p:nvSpPr>
        <p:spPr>
          <a:xfrm>
            <a:off x="863598" y="635002"/>
            <a:ext cx="7419517" cy="1375519"/>
          </a:xfrm>
          <a:prstGeom prst="rect">
            <a:avLst/>
          </a:prstGeom>
        </p:spPr>
        <p:txBody>
          <a:bodyPr wrap="square" lIns="0" tIns="0" rIns="0" anchor="t" anchorCtr="0">
            <a:noAutofit/>
          </a:bodyPr>
          <a:lstStyle>
            <a:lvl1pPr marL="0" indent="0" algn="l">
              <a:buNone/>
              <a:defRPr sz="1333" u="none"/>
            </a:lvl1pPr>
          </a:lstStyle>
          <a:p>
            <a:r>
              <a:rPr lang="en-US" dirty="0"/>
              <a:t>Click the icon to insert the </a:t>
            </a:r>
            <a:r>
              <a:rPr lang="en-US" dirty="0" err="1"/>
              <a:t>Bxd-blk</a:t>
            </a:r>
            <a:r>
              <a:rPr lang="en-US" dirty="0"/>
              <a:t> or Boxed-</a:t>
            </a:r>
            <a:r>
              <a:rPr lang="en-US" dirty="0" err="1"/>
              <a:t>BlackType</a:t>
            </a:r>
            <a:r>
              <a:rPr lang="en-US" dirty="0"/>
              <a:t>, </a:t>
            </a:r>
            <a:r>
              <a:rPr lang="en-US" dirty="0" err="1"/>
              <a:t>svg</a:t>
            </a:r>
            <a:r>
              <a:rPr lang="en-US" dirty="0"/>
              <a:t> or </a:t>
            </a:r>
            <a:r>
              <a:rPr lang="en-US" dirty="0" err="1"/>
              <a:t>png</a:t>
            </a:r>
            <a:r>
              <a:rPr lang="en-US" dirty="0"/>
              <a:t> format version of your department logo. Follow the pink instructions.</a:t>
            </a:r>
          </a:p>
        </p:txBody>
      </p:sp>
      <p:sp>
        <p:nvSpPr>
          <p:cNvPr id="12" name="TextBox 11" hidden="1">
            <a:extLst>
              <a:ext uri="{FF2B5EF4-FFF2-40B4-BE49-F238E27FC236}">
                <a16:creationId xmlns:a16="http://schemas.microsoft.com/office/drawing/2014/main" id="{992A067E-6CB9-C14C-9A18-33F98E6EF3A7}"/>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6" name="Text Placeholder 5">
            <a:extLst>
              <a:ext uri="{FF2B5EF4-FFF2-40B4-BE49-F238E27FC236}">
                <a16:creationId xmlns:a16="http://schemas.microsoft.com/office/drawing/2014/main" id="{D1A3CCD6-7C87-3540-AD4F-C4E375A40A67}"/>
              </a:ext>
            </a:extLst>
          </p:cNvPr>
          <p:cNvSpPr>
            <a:spLocks noGrp="1"/>
          </p:cNvSpPr>
          <p:nvPr>
            <p:ph type="body" sz="quarter" idx="25" hasCustomPrompt="1"/>
          </p:nvPr>
        </p:nvSpPr>
        <p:spPr>
          <a:xfrm>
            <a:off x="853440" y="2194560"/>
            <a:ext cx="4567148" cy="240963"/>
          </a:xfrm>
          <a:prstGeom prst="rect">
            <a:avLst/>
          </a:prstGeom>
        </p:spPr>
        <p:txBody>
          <a:bodyPr wrap="none" lIns="18288">
            <a:spAutoFit/>
          </a:bodyPr>
          <a:lstStyle>
            <a:lvl1pPr marL="0" indent="0">
              <a:buNone/>
              <a:defRPr sz="1067" cap="all" baseline="0">
                <a:latin typeface="+mn-lt"/>
              </a:defRPr>
            </a:lvl1pPr>
            <a:lvl2pPr marL="0" indent="0">
              <a:buFont typeface="Arial" panose="020B0604020202020204" pitchFamily="34" charset="0"/>
              <a:buNone/>
              <a:defRPr sz="1067">
                <a:latin typeface="+mn-lt"/>
              </a:defRPr>
            </a:lvl2pPr>
            <a:lvl3pPr marL="484620" indent="0">
              <a:buNone/>
              <a:defRPr sz="1067">
                <a:latin typeface="+mn-lt"/>
              </a:defRPr>
            </a:lvl3pPr>
            <a:lvl4pPr marL="0" indent="0">
              <a:buNone/>
              <a:defRPr sz="1067">
                <a:latin typeface="+mn-lt"/>
              </a:defRPr>
            </a:lvl4pPr>
            <a:lvl5pPr marL="0" indent="0">
              <a:buNone/>
              <a:defRPr sz="1067">
                <a:latin typeface="+mn-lt"/>
              </a:defRPr>
            </a:lvl5pPr>
          </a:lstStyle>
          <a:p>
            <a:pPr lvl="0"/>
            <a:r>
              <a:rPr lang="en-US" dirty="0"/>
              <a:t>JOB # GOES HERE [REMOVE FOR LIVE AUDIENCE PRESENTATION]</a:t>
            </a:r>
          </a:p>
        </p:txBody>
      </p:sp>
      <p:sp>
        <p:nvSpPr>
          <p:cNvPr id="2" name="TextBox 1">
            <a:extLst>
              <a:ext uri="{FF2B5EF4-FFF2-40B4-BE49-F238E27FC236}">
                <a16:creationId xmlns:a16="http://schemas.microsoft.com/office/drawing/2014/main" id="{E2AB141D-50D8-B545-AC99-DA856384CC54}"/>
              </a:ext>
            </a:extLst>
          </p:cNvPr>
          <p:cNvSpPr txBox="1"/>
          <p:nvPr/>
        </p:nvSpPr>
        <p:spPr>
          <a:xfrm>
            <a:off x="8793019" y="406401"/>
            <a:ext cx="1902691" cy="584775"/>
          </a:xfrm>
          <a:prstGeom prst="rect">
            <a:avLst/>
          </a:prstGeom>
          <a:noFill/>
        </p:spPr>
        <p:txBody>
          <a:bodyPr wrap="square" rtlCol="0">
            <a:spAutoFit/>
          </a:bodyPr>
          <a:lstStyle/>
          <a:p>
            <a:endParaRPr lang="en-US" sz="3200" dirty="0"/>
          </a:p>
        </p:txBody>
      </p:sp>
      <p:sp>
        <p:nvSpPr>
          <p:cNvPr id="10" name="Text Placeholder 9">
            <a:extLst>
              <a:ext uri="{FF2B5EF4-FFF2-40B4-BE49-F238E27FC236}">
                <a16:creationId xmlns:a16="http://schemas.microsoft.com/office/drawing/2014/main" id="{E60C41A6-45A6-5B44-9CEC-EBB9C50F73C1}"/>
              </a:ext>
            </a:extLst>
          </p:cNvPr>
          <p:cNvSpPr>
            <a:spLocks noGrp="1"/>
          </p:cNvSpPr>
          <p:nvPr>
            <p:ph type="body" sz="quarter" idx="27" hasCustomPrompt="1"/>
          </p:nvPr>
        </p:nvSpPr>
        <p:spPr>
          <a:xfrm>
            <a:off x="4706470" y="4256635"/>
            <a:ext cx="6510169" cy="3333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 GUIDES – To make sure guides are visible, inside the View ribbon, click the Guides checkbox. Then click the icon inside the picture frame to add your logo.</a:t>
            </a:r>
          </a:p>
        </p:txBody>
      </p:sp>
      <p:sp>
        <p:nvSpPr>
          <p:cNvPr id="22" name="Text Placeholder 9">
            <a:extLst>
              <a:ext uri="{FF2B5EF4-FFF2-40B4-BE49-F238E27FC236}">
                <a16:creationId xmlns:a16="http://schemas.microsoft.com/office/drawing/2014/main" id="{A7DA1E21-D79E-F544-A510-7244E006EC4A}"/>
              </a:ext>
            </a:extLst>
          </p:cNvPr>
          <p:cNvSpPr>
            <a:spLocks noGrp="1"/>
          </p:cNvSpPr>
          <p:nvPr>
            <p:ph type="body" sz="quarter" idx="28" hasCustomPrompt="1"/>
          </p:nvPr>
        </p:nvSpPr>
        <p:spPr>
          <a:xfrm>
            <a:off x="4706470" y="4700563"/>
            <a:ext cx="6510169" cy="3333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Bxd-blk</a:t>
            </a:r>
            <a:r>
              <a:rPr lang="en-US" dirty="0"/>
              <a:t> or Boxed-</a:t>
            </a:r>
            <a:r>
              <a:rPr lang="en-US" dirty="0" err="1"/>
              <a:t>BlackType</a:t>
            </a:r>
            <a:r>
              <a:rPr lang="en-US" dirty="0"/>
              <a:t> version and it will appear in the picture frame.</a:t>
            </a:r>
          </a:p>
        </p:txBody>
      </p:sp>
      <p:sp>
        <p:nvSpPr>
          <p:cNvPr id="23" name="Text Placeholder 9">
            <a:extLst>
              <a:ext uri="{FF2B5EF4-FFF2-40B4-BE49-F238E27FC236}">
                <a16:creationId xmlns:a16="http://schemas.microsoft.com/office/drawing/2014/main" id="{624A8DDF-AAAB-5F4B-94B6-2B8F1EAAD0A7}"/>
              </a:ext>
            </a:extLst>
          </p:cNvPr>
          <p:cNvSpPr>
            <a:spLocks noGrp="1"/>
          </p:cNvSpPr>
          <p:nvPr>
            <p:ph type="body" sz="quarter" idx="29" hasCustomPrompt="1"/>
          </p:nvPr>
        </p:nvSpPr>
        <p:spPr>
          <a:xfrm>
            <a:off x="4706470" y="5144491"/>
            <a:ext cx="6510169" cy="955048"/>
          </a:xfrm>
          <a:prstGeom prst="rect">
            <a:avLst/>
          </a:prstGeom>
        </p:spPr>
        <p:txBody>
          <a:bodyPr lIns="0" tIns="45720" rIns="91440" bIns="4572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blue UCLA logo box should match up with the top and bottom guides.</a:t>
            </a:r>
          </a:p>
        </p:txBody>
      </p:sp>
      <p:sp>
        <p:nvSpPr>
          <p:cNvPr id="24" name="Text Placeholder 9">
            <a:extLst>
              <a:ext uri="{FF2B5EF4-FFF2-40B4-BE49-F238E27FC236}">
                <a16:creationId xmlns:a16="http://schemas.microsoft.com/office/drawing/2014/main" id="{780DC648-A60E-984C-B078-E1226FC92945}"/>
              </a:ext>
            </a:extLst>
          </p:cNvPr>
          <p:cNvSpPr>
            <a:spLocks noGrp="1"/>
          </p:cNvSpPr>
          <p:nvPr>
            <p:ph type="body" sz="quarter" idx="30" hasCustomPrompt="1"/>
          </p:nvPr>
        </p:nvSpPr>
        <p:spPr>
          <a:xfrm>
            <a:off x="4706470" y="6208237"/>
            <a:ext cx="6510169" cy="1671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4. POSITION – Align the blue UCLA logo box to meet the left guide. </a:t>
            </a:r>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853440" y="2481863"/>
            <a:ext cx="10363200" cy="1553823"/>
          </a:xfrm>
          <a:prstGeom prst="rect">
            <a:avLst/>
          </a:prstGeom>
        </p:spPr>
        <p:txBody>
          <a:bodyPr wrap="square" anchor="ctr" anchorCtr="0">
            <a:spAutoFit/>
          </a:bodyPr>
          <a:lstStyle>
            <a:lvl1pPr marL="0" indent="0">
              <a:buNone/>
              <a:defRPr sz="4800" b="1">
                <a:latin typeface="+mj-lt"/>
              </a:defRPr>
            </a:lvl1pPr>
            <a:lvl2pPr marL="0" indent="0">
              <a:buFont typeface="Arial" panose="020B0604020202020204" pitchFamily="34" charset="0"/>
              <a:buNone/>
              <a:defRPr sz="4800" b="1">
                <a:latin typeface="+mj-lt"/>
              </a:defRPr>
            </a:lvl2pPr>
            <a:lvl3pPr marL="484620" indent="0">
              <a:buNone/>
              <a:defRPr sz="4800" b="1">
                <a:latin typeface="+mj-lt"/>
              </a:defRPr>
            </a:lvl3pPr>
            <a:lvl4pPr marL="0" indent="0">
              <a:buNone/>
              <a:defRPr sz="4800" b="1">
                <a:latin typeface="+mj-lt"/>
              </a:defRPr>
            </a:lvl4pPr>
            <a:lvl5pPr marL="0" indent="0">
              <a:buNone/>
              <a:defRPr sz="4800" b="1">
                <a:latin typeface="+mj-lt"/>
              </a:defRPr>
            </a:lvl5pPr>
          </a:lstStyle>
          <a:p>
            <a:pPr lvl="0"/>
            <a:r>
              <a:rPr lang="en-US" dirty="0"/>
              <a:t>Presentation Opener Title</a:t>
            </a:r>
          </a:p>
          <a:p>
            <a:pPr lvl="0"/>
            <a:r>
              <a:rPr lang="en-US" dirty="0"/>
              <a:t>Goes Here</a:t>
            </a: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8793019" y="406401"/>
            <a:ext cx="1902691"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548407951"/>
      </p:ext>
    </p:extLst>
  </p:cSld>
  <p:clrMapOvr>
    <a:masterClrMapping/>
  </p:clrMapOvr>
  <p:extLst>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930815707"/>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4" name="Text Placeholder 3">
            <a:extLst>
              <a:ext uri="{FF2B5EF4-FFF2-40B4-BE49-F238E27FC236}">
                <a16:creationId xmlns:a16="http://schemas.microsoft.com/office/drawing/2014/main" id="{DF2C5F55-93C0-9344-9E3D-94935F3D2760}"/>
              </a:ext>
            </a:extLst>
          </p:cNvPr>
          <p:cNvSpPr>
            <a:spLocks noGrp="1"/>
          </p:cNvSpPr>
          <p:nvPr>
            <p:ph type="body" sz="quarter" idx="20" hasCustomPrompt="1"/>
          </p:nvPr>
        </p:nvSpPr>
        <p:spPr>
          <a:xfrm>
            <a:off x="853439" y="3535680"/>
            <a:ext cx="10363200" cy="389402"/>
          </a:xfrm>
          <a:prstGeom prst="rect">
            <a:avLst/>
          </a:prstGeom>
        </p:spPr>
        <p:txBody>
          <a:bodyPr>
            <a:spAutoFit/>
          </a:bodyPr>
          <a:lstStyle>
            <a:lvl1pPr marL="0" indent="0">
              <a:buFontTx/>
              <a:buNone/>
              <a:defRPr sz="2133" b="1" i="0" cap="all" baseline="0">
                <a:latin typeface="Helvetica" pitchFamily="2" charset="0"/>
              </a:defRPr>
            </a:lvl1pPr>
            <a:lvl2pPr>
              <a:buFontTx/>
              <a:buNone/>
              <a:defRPr b="1"/>
            </a:lvl2pPr>
            <a:lvl3pPr marL="914377" indent="0">
              <a:buFontTx/>
              <a:buNone/>
              <a:defRPr b="1"/>
            </a:lvl3pPr>
            <a:lvl4pPr marL="1371566" indent="0">
              <a:buFontTx/>
              <a:buNone/>
              <a:defRPr b="1"/>
            </a:lvl4pPr>
            <a:lvl5pPr marL="1828754" indent="0">
              <a:buFontTx/>
              <a:buNone/>
              <a:defRPr b="1"/>
            </a:lvl5pPr>
          </a:lstStyle>
          <a:p>
            <a:pPr lvl="0"/>
            <a:r>
              <a:rPr lang="en-US" dirty="0"/>
              <a:t>ADDITIONAL TEXT GOES HERE </a:t>
            </a:r>
          </a:p>
        </p:txBody>
      </p:sp>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graphicFrame>
        <p:nvGraphicFramePr>
          <p:cNvPr id="9" name="Table 8" hidden="1">
            <a:extLst>
              <a:ext uri="{FF2B5EF4-FFF2-40B4-BE49-F238E27FC236}">
                <a16:creationId xmlns:a16="http://schemas.microsoft.com/office/drawing/2014/main" id="{D23CA481-98CA-0745-833B-EFD0DBCDDA4E}"/>
              </a:ext>
            </a:extLst>
          </p:cNvPr>
          <p:cNvGraphicFramePr>
            <a:graphicFrameLocks noGrp="1"/>
          </p:cNvGraphicFramePr>
          <p:nvPr>
            <p:extLst>
              <p:ext uri="{D42A27DB-BD31-4B8C-83A1-F6EECF244321}">
                <p14:modId xmlns:p14="http://schemas.microsoft.com/office/powerpoint/2010/main" val="295735340"/>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0" name="TextBox 9">
            <a:extLst>
              <a:ext uri="{FF2B5EF4-FFF2-40B4-BE49-F238E27FC236}">
                <a16:creationId xmlns:a16="http://schemas.microsoft.com/office/drawing/2014/main" id="{4E4989E6-36D9-5E4D-A8F4-C8D9759B609B}"/>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graphicFrame>
        <p:nvGraphicFramePr>
          <p:cNvPr id="12" name="Table 11" hidden="1">
            <a:extLst>
              <a:ext uri="{FF2B5EF4-FFF2-40B4-BE49-F238E27FC236}">
                <a16:creationId xmlns:a16="http://schemas.microsoft.com/office/drawing/2014/main" id="{EF7DC21F-99F8-4F48-9203-63793CFF7D9C}"/>
              </a:ext>
            </a:extLst>
          </p:cNvPr>
          <p:cNvGraphicFramePr>
            <a:graphicFrameLocks noGrp="1"/>
          </p:cNvGraphicFramePr>
          <p:nvPr>
            <p:extLst>
              <p:ext uri="{D42A27DB-BD31-4B8C-83A1-F6EECF244321}">
                <p14:modId xmlns:p14="http://schemas.microsoft.com/office/powerpoint/2010/main" val="4033699770"/>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3" name="TextBox 12">
            <a:extLst>
              <a:ext uri="{FF2B5EF4-FFF2-40B4-BE49-F238E27FC236}">
                <a16:creationId xmlns:a16="http://schemas.microsoft.com/office/drawing/2014/main" id="{39DA3775-34D5-1E49-AF02-9E34A316EF51}"/>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spTree>
    <p:extLst>
      <p:ext uri="{BB962C8B-B14F-4D97-AF65-F5344CB8AC3E}">
        <p14:creationId xmlns:p14="http://schemas.microsoft.com/office/powerpoint/2010/main" val="330014353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86959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a:xfrm>
            <a:off x="853436" y="489869"/>
            <a:ext cx="10363200" cy="519972"/>
          </a:xfrm>
          <a:prstGeom prst="rect">
            <a:avLst/>
          </a:prstGeom>
        </p:spPr>
        <p:txBody>
          <a:bodyPr anchor="b" anchorCtr="0"/>
          <a:lstStyle/>
          <a:p>
            <a:r>
              <a:rPr lang="en-US" dirty="0"/>
              <a:t>Header w/copy</a:t>
            </a:r>
          </a:p>
        </p:txBody>
      </p:sp>
    </p:spTree>
    <p:extLst>
      <p:ext uri="{BB962C8B-B14F-4D97-AF65-F5344CB8AC3E}">
        <p14:creationId xmlns:p14="http://schemas.microsoft.com/office/powerpoint/2010/main" val="333147919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86959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a:xfrm>
            <a:off x="853439" y="489869"/>
            <a:ext cx="10363200" cy="519972"/>
          </a:xfrm>
          <a:prstGeom prst="rect">
            <a:avLst/>
          </a:prstGeom>
        </p:spPr>
        <p:txBody>
          <a:bodyPr/>
          <a:lstStyle/>
          <a:p>
            <a:r>
              <a:rPr lang="en-US" dirty="0"/>
              <a:t>Header w/copy and bullets</a:t>
            </a:r>
          </a:p>
        </p:txBody>
      </p:sp>
      <p:sp>
        <p:nvSpPr>
          <p:cNvPr id="5" name="Text Placeholder 4">
            <a:extLst>
              <a:ext uri="{FF2B5EF4-FFF2-40B4-BE49-F238E27FC236}">
                <a16:creationId xmlns:a16="http://schemas.microsoft.com/office/drawing/2014/main" id="{FEB3799F-3DE7-0C45-B34C-091D879B69B2}"/>
              </a:ext>
            </a:extLst>
          </p:cNvPr>
          <p:cNvSpPr>
            <a:spLocks noGrp="1"/>
          </p:cNvSpPr>
          <p:nvPr>
            <p:ph type="body" sz="quarter" idx="21" hasCustomPrompt="1"/>
          </p:nvPr>
        </p:nvSpPr>
        <p:spPr>
          <a:xfrm>
            <a:off x="1463041" y="3048001"/>
            <a:ext cx="9144000" cy="611001"/>
          </a:xfrm>
          <a:prstGeom prst="rect">
            <a:avLst/>
          </a:prstGeo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54646197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4511040" cy="164538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451104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705600" y="2072640"/>
            <a:ext cx="4511040" cy="164538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705600" y="1584960"/>
            <a:ext cx="451104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a:xfrm>
            <a:off x="853439" y="489869"/>
            <a:ext cx="10363200" cy="519972"/>
          </a:xfrm>
          <a:prstGeom prst="rect">
            <a:avLst/>
          </a:prstGeom>
        </p:spPr>
        <p:txBody>
          <a:bodyPr/>
          <a:lstStyle/>
          <a:p>
            <a:r>
              <a:rPr lang="en-US" dirty="0"/>
              <a:t>Header w/two columns</a:t>
            </a:r>
          </a:p>
        </p:txBody>
      </p:sp>
    </p:spTree>
    <p:extLst>
      <p:ext uri="{BB962C8B-B14F-4D97-AF65-F5344CB8AC3E}">
        <p14:creationId xmlns:p14="http://schemas.microsoft.com/office/powerpoint/2010/main" val="2262322541"/>
      </p:ext>
    </p:extLst>
  </p:cSld>
  <p:clrMapOvr>
    <a:masterClrMapping/>
  </p:clrMapOvr>
  <p:extLst>
    <p:ext uri="{DCECCB84-F9BA-43D5-87BE-67443E8EF086}">
      <p15:sldGuideLst xmlns:p15="http://schemas.microsoft.com/office/powerpoint/2012/main">
        <p15:guide id="1" pos="2880">
          <p15:clr>
            <a:srgbClr val="FBAE40"/>
          </p15:clr>
        </p15:guide>
        <p15:guide id="2" pos="309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a:xfrm>
            <a:off x="853439" y="489869"/>
            <a:ext cx="10363200" cy="519972"/>
          </a:xfrm>
          <a:prstGeom prst="rect">
            <a:avLst/>
          </a:prstGeom>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463040" y="1584960"/>
            <a:ext cx="8534400" cy="4145280"/>
          </a:xfrm>
          <a:prstGeom prst="rect">
            <a:avLst/>
          </a:prstGeom>
          <a:solidFill>
            <a:srgbClr val="DBE7F5"/>
          </a:solidFill>
        </p:spPr>
        <p:txBody>
          <a:bodyPr anchor="t" anchorCtr="1"/>
          <a:lstStyle>
            <a:lvl1pPr marL="0" indent="0" algn="ctr">
              <a:buNone/>
              <a:defRPr>
                <a:solidFill>
                  <a:srgbClr val="898989"/>
                </a:solidFill>
              </a:defRPr>
            </a:lvl1pPr>
          </a:lstStyle>
          <a:p>
            <a:r>
              <a:rPr lang="en-US"/>
              <a:t>Click icon to add table</a:t>
            </a:r>
            <a:endParaRPr lang="en-US" dirty="0"/>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10319746" y="1584961"/>
            <a:ext cx="1262655" cy="2391296"/>
          </a:xfrm>
          <a:prstGeom prst="rect">
            <a:avLst/>
          </a:prstGeom>
        </p:spPr>
        <p:txBody>
          <a:bodyPr wrap="square" lIns="0">
            <a:spAutoFit/>
          </a:bodyPr>
          <a:lstStyle>
            <a:lvl1pPr marL="0" indent="0" algn="l">
              <a:lnSpc>
                <a:spcPct val="100000"/>
              </a:lnSpc>
              <a:buNone/>
              <a:defRPr sz="1067" b="0">
                <a:solidFill>
                  <a:srgbClr val="FC28FC"/>
                </a:solidFill>
              </a:defRPr>
            </a:lvl1pPr>
            <a:lvl2pPr marL="457189" indent="0">
              <a:buNone/>
              <a:defRPr>
                <a:solidFill>
                  <a:srgbClr val="FF0000"/>
                </a:solidFill>
              </a:defRPr>
            </a:lvl2pPr>
            <a:lvl3pPr marL="914377"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dirty="0"/>
              <a:t>Input data using the custom table. If you’re not sure you’ll need this table, we recommend HIDING the slide temporarily instead of deleting it. Once deleted, the custom table can be recovered from the master source file. </a:t>
            </a:r>
          </a:p>
        </p:txBody>
      </p:sp>
    </p:spTree>
    <p:extLst>
      <p:ext uri="{BB962C8B-B14F-4D97-AF65-F5344CB8AC3E}">
        <p14:creationId xmlns:p14="http://schemas.microsoft.com/office/powerpoint/2010/main" val="26715816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096000" y="2072641"/>
            <a:ext cx="5120637" cy="1606945"/>
          </a:xfrm>
          <a:prstGeom prst="rect">
            <a:avLst/>
          </a:prstGeom>
        </p:spPr>
        <p:txBody>
          <a:bodyPr l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095999" y="1584960"/>
            <a:ext cx="5120639" cy="379656"/>
          </a:xfrm>
          <a:prstGeom prst="rect">
            <a:avLst/>
          </a:prstGeom>
        </p:spPr>
        <p:txBody>
          <a:bodyPr lIns="365760" rIns="0">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853440" y="1584960"/>
            <a:ext cx="5242560" cy="43891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a:xfrm>
            <a:off x="853439" y="489869"/>
            <a:ext cx="10363200" cy="519972"/>
          </a:xfrm>
          <a:prstGeom prst="rect">
            <a:avLst/>
          </a:prstGeom>
        </p:spPr>
        <p:txBody>
          <a:bodyPr/>
          <a:lstStyle/>
          <a:p>
            <a:r>
              <a:rPr lang="en-US" dirty="0"/>
              <a:t>Header w/one image on left</a:t>
            </a:r>
          </a:p>
        </p:txBody>
      </p:sp>
    </p:spTree>
    <p:extLst>
      <p:ext uri="{BB962C8B-B14F-4D97-AF65-F5344CB8AC3E}">
        <p14:creationId xmlns:p14="http://schemas.microsoft.com/office/powerpoint/2010/main" val="2512976041"/>
      </p:ext>
    </p:extLst>
  </p:cSld>
  <p:clrMapOvr>
    <a:masterClrMapping/>
  </p:clrMapOvr>
  <p:extLst>
    <p:ext uri="{DCECCB84-F9BA-43D5-87BE-67443E8EF086}">
      <p15:sldGuideLst xmlns:p15="http://schemas.microsoft.com/office/powerpoint/2012/main">
        <p15:guide id="1" pos="2880">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39" y="2072641"/>
            <a:ext cx="5120640" cy="1606945"/>
          </a:xfrm>
          <a:prstGeom prst="rect">
            <a:avLst/>
          </a:prstGeom>
        </p:spPr>
        <p:txBody>
          <a:bodyPr lIns="0" r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853441" y="1584960"/>
            <a:ext cx="5120639" cy="292608"/>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5974079" y="1584960"/>
            <a:ext cx="5242560" cy="43891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a:xfrm>
            <a:off x="853439" y="489869"/>
            <a:ext cx="10363200" cy="519972"/>
          </a:xfrm>
          <a:prstGeom prst="rect">
            <a:avLst/>
          </a:prstGeom>
        </p:spPr>
        <p:txBody>
          <a:bodyPr/>
          <a:lstStyle/>
          <a:p>
            <a:r>
              <a:rPr lang="en-US" dirty="0"/>
              <a:t>Header w/one image on right</a:t>
            </a:r>
          </a:p>
        </p:txBody>
      </p:sp>
    </p:spTree>
    <p:extLst>
      <p:ext uri="{BB962C8B-B14F-4D97-AF65-F5344CB8AC3E}">
        <p14:creationId xmlns:p14="http://schemas.microsoft.com/office/powerpoint/2010/main" val="354223052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270" y="1584960"/>
            <a:ext cx="4998719"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1" y="4389120"/>
            <a:ext cx="4998719" cy="109728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a:xfrm>
            <a:off x="853439" y="489869"/>
            <a:ext cx="10363200" cy="519972"/>
          </a:xfrm>
          <a:prstGeom prst="rect">
            <a:avLst/>
          </a:prstGeom>
        </p:spPr>
        <p:txBody>
          <a:bodyPr/>
          <a:lstStyle/>
          <a:p>
            <a:r>
              <a:rPr lang="en-US" dirty="0"/>
              <a:t>Header w/two images</a:t>
            </a:r>
          </a:p>
        </p:txBody>
      </p:sp>
      <p:sp>
        <p:nvSpPr>
          <p:cNvPr id="13" name="Picture Placeholder 2">
            <a:extLst>
              <a:ext uri="{FF2B5EF4-FFF2-40B4-BE49-F238E27FC236}">
                <a16:creationId xmlns:a16="http://schemas.microsoft.com/office/drawing/2014/main" id="{9C652879-E485-9847-B5DA-F17C66D89A13}"/>
              </a:ext>
            </a:extLst>
          </p:cNvPr>
          <p:cNvSpPr>
            <a:spLocks noGrp="1"/>
          </p:cNvSpPr>
          <p:nvPr>
            <p:ph type="pic" sz="quarter" idx="29"/>
          </p:nvPr>
        </p:nvSpPr>
        <p:spPr>
          <a:xfrm>
            <a:off x="6217921" y="1584960"/>
            <a:ext cx="4998719"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4" name="Text Placeholder 19">
            <a:extLst>
              <a:ext uri="{FF2B5EF4-FFF2-40B4-BE49-F238E27FC236}">
                <a16:creationId xmlns:a16="http://schemas.microsoft.com/office/drawing/2014/main" id="{3075D6A2-6D65-FC47-AC64-35561CC02CFD}"/>
              </a:ext>
            </a:extLst>
          </p:cNvPr>
          <p:cNvSpPr>
            <a:spLocks noGrp="1"/>
          </p:cNvSpPr>
          <p:nvPr>
            <p:ph type="body" sz="quarter" idx="30" hasCustomPrompt="1"/>
          </p:nvPr>
        </p:nvSpPr>
        <p:spPr>
          <a:xfrm>
            <a:off x="6217921" y="4389120"/>
            <a:ext cx="4998719" cy="109728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2684800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95FC-07C4-464A-994D-96002FAE1A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593A3-4974-F14B-BAE9-EDC6EDB44E0B}"/>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2A0B7780-D1EB-C740-BC4D-F0D73AD040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41C0D9A1-2672-1240-8BE2-3F13BB657E82}"/>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9247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 header w/two captioned images cap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5DA87-8D0D-5646-9263-BA8534F57B0F}"/>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Title 1">
            <a:extLst>
              <a:ext uri="{FF2B5EF4-FFF2-40B4-BE49-F238E27FC236}">
                <a16:creationId xmlns:a16="http://schemas.microsoft.com/office/drawing/2014/main" id="{CD6FC555-1AA9-E647-94A1-A53C5C1DD7CF}"/>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6" name="Header rule">
            <a:extLst>
              <a:ext uri="{FF2B5EF4-FFF2-40B4-BE49-F238E27FC236}">
                <a16:creationId xmlns:a16="http://schemas.microsoft.com/office/drawing/2014/main" id="{A64E2F76-6F70-6E41-8E67-76251B3CBB36}"/>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9" name="Text Placeholder 8">
            <a:extLst>
              <a:ext uri="{FF2B5EF4-FFF2-40B4-BE49-F238E27FC236}">
                <a16:creationId xmlns:a16="http://schemas.microsoft.com/office/drawing/2014/main" id="{8D21123F-3052-7448-8323-EBC781A2C598}"/>
              </a:ext>
            </a:extLst>
          </p:cNvPr>
          <p:cNvSpPr>
            <a:spLocks noGrp="1"/>
          </p:cNvSpPr>
          <p:nvPr>
            <p:ph type="body" sz="quarter" idx="24" hasCustomPrompt="1"/>
          </p:nvPr>
        </p:nvSpPr>
        <p:spPr>
          <a:xfrm>
            <a:off x="853267" y="5486401"/>
            <a:ext cx="4998719" cy="274370"/>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1" name="Rectangle 10">
            <a:extLst>
              <a:ext uri="{FF2B5EF4-FFF2-40B4-BE49-F238E27FC236}">
                <a16:creationId xmlns:a16="http://schemas.microsoft.com/office/drawing/2014/main" id="{15ECEDA9-F4E9-D546-AADD-9E9431B373F9}"/>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Title 1">
            <a:extLst>
              <a:ext uri="{FF2B5EF4-FFF2-40B4-BE49-F238E27FC236}">
                <a16:creationId xmlns:a16="http://schemas.microsoft.com/office/drawing/2014/main" id="{30B111C0-E62E-C246-80CF-91DB63D57A70}"/>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13" name="Header rule">
            <a:extLst>
              <a:ext uri="{FF2B5EF4-FFF2-40B4-BE49-F238E27FC236}">
                <a16:creationId xmlns:a16="http://schemas.microsoft.com/office/drawing/2014/main" id="{89329647-72E2-B74F-AFC5-F88F766072F0}"/>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10" name="Picture Placeholder 2">
            <a:extLst>
              <a:ext uri="{FF2B5EF4-FFF2-40B4-BE49-F238E27FC236}">
                <a16:creationId xmlns:a16="http://schemas.microsoft.com/office/drawing/2014/main" id="{3B0E2BCC-7E9A-8848-B8C5-2789C328FDF4}"/>
              </a:ext>
            </a:extLst>
          </p:cNvPr>
          <p:cNvSpPr>
            <a:spLocks noGrp="1"/>
          </p:cNvSpPr>
          <p:nvPr>
            <p:ph type="pic" sz="quarter" idx="23"/>
          </p:nvPr>
        </p:nvSpPr>
        <p:spPr>
          <a:xfrm>
            <a:off x="853269"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8">
            <a:extLst>
              <a:ext uri="{FF2B5EF4-FFF2-40B4-BE49-F238E27FC236}">
                <a16:creationId xmlns:a16="http://schemas.microsoft.com/office/drawing/2014/main" id="{B9DA235E-5166-4A4E-85BC-FDE49E99E6E3}"/>
              </a:ext>
            </a:extLst>
          </p:cNvPr>
          <p:cNvSpPr>
            <a:spLocks noGrp="1"/>
          </p:cNvSpPr>
          <p:nvPr>
            <p:ph type="body" sz="quarter" idx="25" hasCustomPrompt="1"/>
          </p:nvPr>
        </p:nvSpPr>
        <p:spPr>
          <a:xfrm>
            <a:off x="6217919" y="5486401"/>
            <a:ext cx="4998719" cy="274370"/>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7" name="Picture Placeholder 2">
            <a:extLst>
              <a:ext uri="{FF2B5EF4-FFF2-40B4-BE49-F238E27FC236}">
                <a16:creationId xmlns:a16="http://schemas.microsoft.com/office/drawing/2014/main" id="{2298A9C0-48AD-FD43-A59A-12E1524D052B}"/>
              </a:ext>
            </a:extLst>
          </p:cNvPr>
          <p:cNvSpPr>
            <a:spLocks noGrp="1"/>
          </p:cNvSpPr>
          <p:nvPr>
            <p:ph type="pic" sz="quarter" idx="26"/>
          </p:nvPr>
        </p:nvSpPr>
        <p:spPr>
          <a:xfrm>
            <a:off x="6217921"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Tree>
    <p:extLst>
      <p:ext uri="{BB962C8B-B14F-4D97-AF65-F5344CB8AC3E}">
        <p14:creationId xmlns:p14="http://schemas.microsoft.com/office/powerpoint/2010/main" val="234110120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269" y="1584960"/>
            <a:ext cx="3291840"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792480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7924800" y="1584960"/>
            <a:ext cx="3291840" cy="27432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438912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4389035" y="1584960"/>
            <a:ext cx="3291840" cy="27432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a:xfrm>
            <a:off x="853439" y="489869"/>
            <a:ext cx="10363200" cy="519972"/>
          </a:xfrm>
          <a:prstGeom prst="rect">
            <a:avLst/>
          </a:prstGeom>
        </p:spPr>
        <p:txBody>
          <a:bodyPr/>
          <a:lstStyle/>
          <a:p>
            <a:r>
              <a:rPr lang="en-US" dirty="0"/>
              <a:t>Header w/three images</a:t>
            </a:r>
          </a:p>
        </p:txBody>
      </p:sp>
    </p:spTree>
    <p:extLst>
      <p:ext uri="{BB962C8B-B14F-4D97-AF65-F5344CB8AC3E}">
        <p14:creationId xmlns:p14="http://schemas.microsoft.com/office/powerpoint/2010/main" val="15966465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40" y="4876800"/>
            <a:ext cx="10363200" cy="853440"/>
          </a:xfrm>
          <a:prstGeom prst="rect">
            <a:avLst/>
          </a:prstGeom>
        </p:spPr>
        <p:txBody>
          <a:bodyPr lIns="0" tIns="18288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440" y="1584960"/>
            <a:ext cx="10363200" cy="323088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a:xfrm>
            <a:off x="853439" y="489869"/>
            <a:ext cx="10363200" cy="519972"/>
          </a:xfrm>
          <a:prstGeom prst="rect">
            <a:avLst/>
          </a:prstGeom>
        </p:spPr>
        <p:txBody>
          <a:bodyPr/>
          <a:lstStyle/>
          <a:p>
            <a:r>
              <a:rPr lang="en-US" dirty="0"/>
              <a:t>Header w/wide image</a:t>
            </a:r>
          </a:p>
        </p:txBody>
      </p:sp>
    </p:spTree>
    <p:extLst>
      <p:ext uri="{BB962C8B-B14F-4D97-AF65-F5344CB8AC3E}">
        <p14:creationId xmlns:p14="http://schemas.microsoft.com/office/powerpoint/2010/main" val="62938728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eader w/video">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2438400" y="1584960"/>
            <a:ext cx="7315200" cy="402336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a:xfrm>
            <a:off x="853439" y="489869"/>
            <a:ext cx="10363200" cy="519972"/>
          </a:xfrm>
          <a:prstGeom prst="rect">
            <a:avLst/>
          </a:prstGeom>
        </p:spPr>
        <p:txBody>
          <a:bodyPr/>
          <a:lstStyle/>
          <a:p>
            <a:r>
              <a:rPr lang="en-US" dirty="0"/>
              <a:t>Header w/video</a:t>
            </a:r>
          </a:p>
        </p:txBody>
      </p:sp>
    </p:spTree>
    <p:extLst>
      <p:ext uri="{BB962C8B-B14F-4D97-AF65-F5344CB8AC3E}">
        <p14:creationId xmlns:p14="http://schemas.microsoft.com/office/powerpoint/2010/main" val="413059856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7559040" y="2072640"/>
            <a:ext cx="3657600" cy="1341120"/>
          </a:xfrm>
          <a:prstGeom prst="rect">
            <a:avLst/>
          </a:prstGeom>
        </p:spPr>
        <p:txBody>
          <a:bodyPr lIns="365760" r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7559040" y="1584960"/>
            <a:ext cx="3657600" cy="287259"/>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853440" y="1584960"/>
            <a:ext cx="6705600" cy="37795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a:xfrm>
            <a:off x="853439" y="489869"/>
            <a:ext cx="10363200" cy="519972"/>
          </a:xfrm>
          <a:prstGeom prst="rect">
            <a:avLst/>
          </a:prstGeom>
        </p:spPr>
        <p:txBody>
          <a:bodyPr/>
          <a:lstStyle/>
          <a:p>
            <a:r>
              <a:rPr lang="en-US" dirty="0"/>
              <a:t>Header w/video and copy</a:t>
            </a:r>
          </a:p>
        </p:txBody>
      </p:sp>
    </p:spTree>
    <p:extLst>
      <p:ext uri="{BB962C8B-B14F-4D97-AF65-F5344CB8AC3E}">
        <p14:creationId xmlns:p14="http://schemas.microsoft.com/office/powerpoint/2010/main" val="424419938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atement w/white backgroun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1"/>
            <a:ext cx="12192000" cy="613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6" name="Title 3" hidden="1">
            <a:extLst>
              <a:ext uri="{FF2B5EF4-FFF2-40B4-BE49-F238E27FC236}">
                <a16:creationId xmlns:a16="http://schemas.microsoft.com/office/drawing/2014/main" id="{47BA5E82-2DE4-214E-A6B1-6C2A16953F79}"/>
              </a:ext>
            </a:extLst>
          </p:cNvPr>
          <p:cNvSpPr txBox="1">
            <a:spLocks/>
          </p:cNvSpPr>
          <p:nvPr/>
        </p:nvSpPr>
        <p:spPr>
          <a:xfrm>
            <a:off x="1828800" y="1828896"/>
            <a:ext cx="8534400" cy="2462021"/>
          </a:xfrm>
          <a:prstGeom prst="rect">
            <a:avLst/>
          </a:prstGeom>
          <a:solidFill>
            <a:schemeClr val="bg1"/>
          </a:solidFill>
        </p:spPr>
        <p:txBody>
          <a:bodyPr vert="horz" wrap="square" lIns="0" tIns="0" rIns="0" bIns="0" rtlCol="0" anchor="ctr" anchorCtr="1">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spcBef>
                <a:spcPts val="0"/>
              </a:spcBef>
            </a:pPr>
            <a:r>
              <a:rPr lang="en-US" sz="5333" b="0" i="0" dirty="0">
                <a:solidFill>
                  <a:srgbClr val="2774AE"/>
                </a:solidFill>
                <a:latin typeface="Helvetica Regular" pitchFamily="2" charset="0"/>
              </a:rPr>
              <a:t>Lorem ipsum dolor sit </a:t>
            </a:r>
            <a:r>
              <a:rPr lang="en-US" sz="5333" b="0" i="0" dirty="0" err="1">
                <a:solidFill>
                  <a:srgbClr val="2774AE"/>
                </a:solidFill>
                <a:latin typeface="Helvetica Regular" pitchFamily="2" charset="0"/>
              </a:rPr>
              <a:t>amet</a:t>
            </a:r>
            <a:r>
              <a:rPr lang="en-US" sz="5333" b="0" i="0" dirty="0">
                <a:solidFill>
                  <a:srgbClr val="2774AE"/>
                </a:solidFill>
                <a:latin typeface="Helvetica Regular" pitchFamily="2" charset="0"/>
              </a:rPr>
              <a:t> ex </a:t>
            </a:r>
            <a:r>
              <a:rPr lang="en-US" sz="5333" b="0" i="0" dirty="0" err="1">
                <a:solidFill>
                  <a:srgbClr val="2774AE"/>
                </a:solidFill>
                <a:latin typeface="Helvetica Regular" pitchFamily="2" charset="0"/>
              </a:rPr>
              <a:t>eum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reque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graece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nam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harum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vonsequat</a:t>
            </a:r>
            <a:endParaRPr lang="en-US" sz="5333" b="0" i="0" dirty="0">
              <a:solidFill>
                <a:srgbClr val="2774AE"/>
              </a:solidFill>
              <a:latin typeface="Helvetica Regular" pitchFamily="2" charset="0"/>
            </a:endParaRPr>
          </a:p>
        </p:txBody>
      </p:sp>
      <p:sp>
        <p:nvSpPr>
          <p:cNvPr id="4" name="Text Placeholder 3">
            <a:extLst>
              <a:ext uri="{FF2B5EF4-FFF2-40B4-BE49-F238E27FC236}">
                <a16:creationId xmlns:a16="http://schemas.microsoft.com/office/drawing/2014/main" id="{9D1F839A-7F1F-7444-AF82-48ECCE4F3858}"/>
              </a:ext>
            </a:extLst>
          </p:cNvPr>
          <p:cNvSpPr>
            <a:spLocks noGrp="1"/>
          </p:cNvSpPr>
          <p:nvPr>
            <p:ph type="body" sz="quarter" idx="21" hasCustomPrompt="1"/>
          </p:nvPr>
        </p:nvSpPr>
        <p:spPr>
          <a:xfrm>
            <a:off x="1828800" y="1828801"/>
            <a:ext cx="8534400" cy="2220095"/>
          </a:xfrm>
          <a:prstGeom prst="rect">
            <a:avLst/>
          </a:prstGeom>
        </p:spPr>
        <p:txBody>
          <a:bodyPr anchor="ctr" anchorCtr="0"/>
          <a:lstStyle>
            <a:lvl1pPr marL="0" indent="0" algn="ctr">
              <a:buNone/>
              <a:defRPr sz="5333">
                <a:solidFill>
                  <a:srgbClr val="2774AE"/>
                </a:solidFill>
              </a:defRPr>
            </a:lvl1pPr>
            <a:lvl2pPr marL="365751" indent="0" algn="ctr">
              <a:buNone/>
              <a:defRPr sz="5333">
                <a:solidFill>
                  <a:srgbClr val="2774AE"/>
                </a:solidFill>
              </a:defRPr>
            </a:lvl2pPr>
            <a:lvl3pPr marL="731502" indent="0" algn="ctr">
              <a:buNone/>
              <a:defRPr sz="5333">
                <a:solidFill>
                  <a:srgbClr val="2774AE"/>
                </a:solidFill>
              </a:defRPr>
            </a:lvl3pPr>
            <a:lvl4pPr marL="1097253" indent="0" algn="ctr">
              <a:buNone/>
              <a:defRPr sz="5333">
                <a:solidFill>
                  <a:srgbClr val="2774AE"/>
                </a:solidFill>
              </a:defRPr>
            </a:lvl4pPr>
            <a:lvl5pPr marL="1463003" indent="0" algn="ctr">
              <a:buNone/>
              <a:defRPr sz="5333">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421186021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168665963"/>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graphicFrame>
        <p:nvGraphicFramePr>
          <p:cNvPr id="8" name="Table 7" hidden="1">
            <a:extLst>
              <a:ext uri="{FF2B5EF4-FFF2-40B4-BE49-F238E27FC236}">
                <a16:creationId xmlns:a16="http://schemas.microsoft.com/office/drawing/2014/main" id="{3E58A6EC-219D-294A-BBEF-94C49557B0E2}"/>
              </a:ext>
            </a:extLst>
          </p:cNvPr>
          <p:cNvGraphicFramePr>
            <a:graphicFrameLocks noGrp="1"/>
          </p:cNvGraphicFramePr>
          <p:nvPr>
            <p:extLst>
              <p:ext uri="{D42A27DB-BD31-4B8C-83A1-F6EECF244321}">
                <p14:modId xmlns:p14="http://schemas.microsoft.com/office/powerpoint/2010/main" val="2462943232"/>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9" name="TextBox 8">
            <a:extLst>
              <a:ext uri="{FF2B5EF4-FFF2-40B4-BE49-F238E27FC236}">
                <a16:creationId xmlns:a16="http://schemas.microsoft.com/office/drawing/2014/main" id="{4DAC7F78-240E-AF4B-89D8-273442F5E4BE}"/>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graphicFrame>
        <p:nvGraphicFramePr>
          <p:cNvPr id="10" name="Table 9" hidden="1">
            <a:extLst>
              <a:ext uri="{FF2B5EF4-FFF2-40B4-BE49-F238E27FC236}">
                <a16:creationId xmlns:a16="http://schemas.microsoft.com/office/drawing/2014/main" id="{C425352E-7739-E248-9E50-3F3E8D851A47}"/>
              </a:ext>
            </a:extLst>
          </p:cNvPr>
          <p:cNvGraphicFramePr>
            <a:graphicFrameLocks noGrp="1"/>
          </p:cNvGraphicFramePr>
          <p:nvPr>
            <p:extLst>
              <p:ext uri="{D42A27DB-BD31-4B8C-83A1-F6EECF244321}">
                <p14:modId xmlns:p14="http://schemas.microsoft.com/office/powerpoint/2010/main" val="742402394"/>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2" name="TextBox 11">
            <a:extLst>
              <a:ext uri="{FF2B5EF4-FFF2-40B4-BE49-F238E27FC236}">
                <a16:creationId xmlns:a16="http://schemas.microsoft.com/office/drawing/2014/main" id="{07F6C067-AD68-524C-91AC-545B0A590C4C}"/>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Tree>
    <p:extLst>
      <p:ext uri="{BB962C8B-B14F-4D97-AF65-F5344CB8AC3E}">
        <p14:creationId xmlns:p14="http://schemas.microsoft.com/office/powerpoint/2010/main" val="196696238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BB93-FB64-44E6-8775-E24EB32EC7E9}"/>
              </a:ext>
            </a:extLst>
          </p:cNvPr>
          <p:cNvSpPr>
            <a:spLocks noGrp="1"/>
          </p:cNvSpPr>
          <p:nvPr>
            <p:ph type="ctrTitle"/>
          </p:nvPr>
        </p:nvSpPr>
        <p:spPr>
          <a:xfrm>
            <a:off x="1524000" y="1122363"/>
            <a:ext cx="9144000" cy="2387600"/>
          </a:xfrm>
        </p:spPr>
        <p:txBody>
          <a:bodyPr anchor="b"/>
          <a:lstStyle>
            <a:lvl1pPr algn="ctr">
              <a:defRPr sz="5063"/>
            </a:lvl1pPr>
          </a:lstStyle>
          <a:p>
            <a:r>
              <a:rPr lang="en-US"/>
              <a:t>Click to edit Master title style</a:t>
            </a:r>
          </a:p>
        </p:txBody>
      </p:sp>
      <p:sp>
        <p:nvSpPr>
          <p:cNvPr id="3" name="Subtitle 2">
            <a:extLst>
              <a:ext uri="{FF2B5EF4-FFF2-40B4-BE49-F238E27FC236}">
                <a16:creationId xmlns:a16="http://schemas.microsoft.com/office/drawing/2014/main" id="{38D08FCB-6489-4F13-8279-AF126C99DB8A}"/>
              </a:ext>
            </a:extLst>
          </p:cNvPr>
          <p:cNvSpPr>
            <a:spLocks noGrp="1"/>
          </p:cNvSpPr>
          <p:nvPr>
            <p:ph type="subTitle" idx="1"/>
          </p:nvPr>
        </p:nvSpPr>
        <p:spPr>
          <a:xfrm>
            <a:off x="1524000" y="3602038"/>
            <a:ext cx="914400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p>
        </p:txBody>
      </p:sp>
      <p:sp>
        <p:nvSpPr>
          <p:cNvPr id="4" name="Date Placeholder 3">
            <a:extLst>
              <a:ext uri="{FF2B5EF4-FFF2-40B4-BE49-F238E27FC236}">
                <a16:creationId xmlns:a16="http://schemas.microsoft.com/office/drawing/2014/main" id="{E6630B11-5222-4B00-B6A0-06CC20621FD9}"/>
              </a:ext>
            </a:extLst>
          </p:cNvPr>
          <p:cNvSpPr>
            <a:spLocks noGrp="1"/>
          </p:cNvSpPr>
          <p:nvPr>
            <p:ph type="dt" sz="half" idx="10"/>
          </p:nvPr>
        </p:nvSpPr>
        <p:spPr/>
        <p:txBody>
          <a:bodyPr/>
          <a:lstStyle/>
          <a:p>
            <a:pPr>
              <a:defRPr/>
            </a:pPr>
            <a:fld id="{FD7649F3-389E-4EAE-8964-77E36251208B}" type="datetimeFigureOut">
              <a:rPr lang="en-US" smtClean="0"/>
              <a:pPr>
                <a:defRPr/>
              </a:pPr>
              <a:t>4/6/2022</a:t>
            </a:fld>
            <a:endParaRPr lang="en-US" dirty="0"/>
          </a:p>
        </p:txBody>
      </p:sp>
      <p:sp>
        <p:nvSpPr>
          <p:cNvPr id="5" name="Footer Placeholder 4">
            <a:extLst>
              <a:ext uri="{FF2B5EF4-FFF2-40B4-BE49-F238E27FC236}">
                <a16:creationId xmlns:a16="http://schemas.microsoft.com/office/drawing/2014/main" id="{E3448548-5B5D-4E55-B08A-BDBF0C6AEA9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5F881D3-73C5-4484-BC37-AD3B5D5A103C}"/>
              </a:ext>
            </a:extLst>
          </p:cNvPr>
          <p:cNvSpPr>
            <a:spLocks noGrp="1"/>
          </p:cNvSpPr>
          <p:nvPr>
            <p:ph type="sldNum" sz="quarter" idx="12"/>
          </p:nvPr>
        </p:nvSpPr>
        <p:spPr/>
        <p:txBody>
          <a:bodyPr/>
          <a:lstStyle/>
          <a:p>
            <a:pPr>
              <a:defRPr/>
            </a:pPr>
            <a:fld id="{DA0B3F31-775B-4884-98F4-8E45595F6373}" type="slidenum">
              <a:rPr lang="en-US" smtClean="0"/>
              <a:pPr>
                <a:defRPr/>
              </a:pPr>
              <a:t>‹#›</a:t>
            </a:fld>
            <a:endParaRPr lang="en-US" dirty="0"/>
          </a:p>
        </p:txBody>
      </p:sp>
    </p:spTree>
    <p:extLst>
      <p:ext uri="{BB962C8B-B14F-4D97-AF65-F5344CB8AC3E}">
        <p14:creationId xmlns:p14="http://schemas.microsoft.com/office/powerpoint/2010/main" val="4140142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D961-D702-42D7-8610-6B9BB63D4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AA804-6FA8-4B1C-A8AC-812B99A2D9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FAE6B-25C4-494B-B36F-F14FA0895DA0}"/>
              </a:ext>
            </a:extLst>
          </p:cNvPr>
          <p:cNvSpPr>
            <a:spLocks noGrp="1"/>
          </p:cNvSpPr>
          <p:nvPr>
            <p:ph type="dt" sz="half" idx="10"/>
          </p:nvPr>
        </p:nvSpPr>
        <p:spPr/>
        <p:txBody>
          <a:bodyPr/>
          <a:lstStyle/>
          <a:p>
            <a:pPr>
              <a:defRPr/>
            </a:pPr>
            <a:fld id="{30C1C452-E9D7-40C6-857C-5B0D3C7AEBB0}" type="datetimeFigureOut">
              <a:rPr lang="en-US" smtClean="0"/>
              <a:pPr>
                <a:defRPr/>
              </a:pPr>
              <a:t>4/6/2022</a:t>
            </a:fld>
            <a:endParaRPr lang="en-US" dirty="0"/>
          </a:p>
        </p:txBody>
      </p:sp>
      <p:sp>
        <p:nvSpPr>
          <p:cNvPr id="5" name="Footer Placeholder 4">
            <a:extLst>
              <a:ext uri="{FF2B5EF4-FFF2-40B4-BE49-F238E27FC236}">
                <a16:creationId xmlns:a16="http://schemas.microsoft.com/office/drawing/2014/main" id="{32FA80E7-1CA8-4568-AE43-48CA9D003755}"/>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08AE6DB-1363-463A-B5F5-0BE8DB0CDBD9}"/>
              </a:ext>
            </a:extLst>
          </p:cNvPr>
          <p:cNvSpPr>
            <a:spLocks noGrp="1"/>
          </p:cNvSpPr>
          <p:nvPr>
            <p:ph type="sldNum" sz="quarter" idx="12"/>
          </p:nvPr>
        </p:nvSpPr>
        <p:spPr/>
        <p:txBody>
          <a:bodyPr/>
          <a:lstStyle/>
          <a:p>
            <a:pPr>
              <a:defRPr/>
            </a:pPr>
            <a:fld id="{64544856-A734-48F0-91E8-575C2680FD20}" type="slidenum">
              <a:rPr lang="en-US" smtClean="0"/>
              <a:pPr>
                <a:defRPr/>
              </a:pPr>
              <a:t>‹#›</a:t>
            </a:fld>
            <a:endParaRPr lang="en-US" dirty="0"/>
          </a:p>
        </p:txBody>
      </p:sp>
    </p:spTree>
    <p:extLst>
      <p:ext uri="{BB962C8B-B14F-4D97-AF65-F5344CB8AC3E}">
        <p14:creationId xmlns:p14="http://schemas.microsoft.com/office/powerpoint/2010/main" val="1632257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6185-5FB5-4D5F-82D5-3FD0AFF3EE6A}"/>
              </a:ext>
            </a:extLst>
          </p:cNvPr>
          <p:cNvSpPr>
            <a:spLocks noGrp="1"/>
          </p:cNvSpPr>
          <p:nvPr>
            <p:ph type="title"/>
          </p:nvPr>
        </p:nvSpPr>
        <p:spPr>
          <a:xfrm>
            <a:off x="831849" y="1709740"/>
            <a:ext cx="10515601" cy="2852737"/>
          </a:xfrm>
        </p:spPr>
        <p:txBody>
          <a:bodyPr anchor="b"/>
          <a:lstStyle>
            <a:lvl1pPr>
              <a:defRPr sz="5063"/>
            </a:lvl1pPr>
          </a:lstStyle>
          <a:p>
            <a:r>
              <a:rPr lang="en-US"/>
              <a:t>Click to edit Master title style</a:t>
            </a:r>
          </a:p>
        </p:txBody>
      </p:sp>
      <p:sp>
        <p:nvSpPr>
          <p:cNvPr id="3" name="Text Placeholder 2">
            <a:extLst>
              <a:ext uri="{FF2B5EF4-FFF2-40B4-BE49-F238E27FC236}">
                <a16:creationId xmlns:a16="http://schemas.microsoft.com/office/drawing/2014/main" id="{34559994-8FDE-40F5-A9DF-DDCD6F11E992}"/>
              </a:ext>
            </a:extLst>
          </p:cNvPr>
          <p:cNvSpPr>
            <a:spLocks noGrp="1"/>
          </p:cNvSpPr>
          <p:nvPr>
            <p:ph type="body" idx="1"/>
          </p:nvPr>
        </p:nvSpPr>
        <p:spPr>
          <a:xfrm>
            <a:off x="831849" y="4589465"/>
            <a:ext cx="10515601"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541AF7-4913-43B8-9EA4-BD0415631502}"/>
              </a:ext>
            </a:extLst>
          </p:cNvPr>
          <p:cNvSpPr>
            <a:spLocks noGrp="1"/>
          </p:cNvSpPr>
          <p:nvPr>
            <p:ph type="dt" sz="half" idx="10"/>
          </p:nvPr>
        </p:nvSpPr>
        <p:spPr/>
        <p:txBody>
          <a:bodyPr/>
          <a:lstStyle/>
          <a:p>
            <a:pPr>
              <a:defRPr/>
            </a:pPr>
            <a:fld id="{AD2E902A-9D2C-45AB-8CE3-481919A25EC0}" type="datetimeFigureOut">
              <a:rPr lang="en-US" smtClean="0"/>
              <a:pPr>
                <a:defRPr/>
              </a:pPr>
              <a:t>4/6/2022</a:t>
            </a:fld>
            <a:endParaRPr lang="en-US" dirty="0"/>
          </a:p>
        </p:txBody>
      </p:sp>
      <p:sp>
        <p:nvSpPr>
          <p:cNvPr id="5" name="Footer Placeholder 4">
            <a:extLst>
              <a:ext uri="{FF2B5EF4-FFF2-40B4-BE49-F238E27FC236}">
                <a16:creationId xmlns:a16="http://schemas.microsoft.com/office/drawing/2014/main" id="{8B88B668-CA8D-45B8-A679-B8A0EF61BB4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14FF0DC-0367-418C-BDA3-818EFE135128}"/>
              </a:ext>
            </a:extLst>
          </p:cNvPr>
          <p:cNvSpPr>
            <a:spLocks noGrp="1"/>
          </p:cNvSpPr>
          <p:nvPr>
            <p:ph type="sldNum" sz="quarter" idx="12"/>
          </p:nvPr>
        </p:nvSpPr>
        <p:spPr/>
        <p:txBody>
          <a:bodyPr/>
          <a:lstStyle/>
          <a:p>
            <a:pPr>
              <a:defRPr/>
            </a:pPr>
            <a:fld id="{DAEDDAF2-3C7B-46EE-B8A6-5D076A09658E}" type="slidenum">
              <a:rPr lang="en-US" smtClean="0"/>
              <a:pPr>
                <a:defRPr/>
              </a:pPr>
              <a:t>‹#›</a:t>
            </a:fld>
            <a:endParaRPr lang="en-US" dirty="0"/>
          </a:p>
        </p:txBody>
      </p:sp>
    </p:spTree>
    <p:extLst>
      <p:ext uri="{BB962C8B-B14F-4D97-AF65-F5344CB8AC3E}">
        <p14:creationId xmlns:p14="http://schemas.microsoft.com/office/powerpoint/2010/main" val="281876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46CE7-B7DD-674B-8DBE-ACBED9D08AF5}"/>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F7C487FB-D2DA-6345-AE91-2B2B344C1D48}"/>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53B2653-A4D5-A145-BBFE-FA85ED73FAE7}"/>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88707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2F0E-5A08-413A-9868-E15A2AEB0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399FE-45A9-4442-A6B9-CFAB288B35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21FB02-1DA6-4061-A272-27A09D0E66F9}"/>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AC05B-499F-4428-AD00-04D14314CE5C}"/>
              </a:ext>
            </a:extLst>
          </p:cNvPr>
          <p:cNvSpPr>
            <a:spLocks noGrp="1"/>
          </p:cNvSpPr>
          <p:nvPr>
            <p:ph type="dt" sz="half" idx="10"/>
          </p:nvPr>
        </p:nvSpPr>
        <p:spPr/>
        <p:txBody>
          <a:bodyPr/>
          <a:lstStyle/>
          <a:p>
            <a:pPr>
              <a:defRPr/>
            </a:pPr>
            <a:fld id="{F039EE8B-9ED4-48C3-AAB2-729A4AA5D3A3}" type="datetimeFigureOut">
              <a:rPr lang="en-US" smtClean="0"/>
              <a:pPr>
                <a:defRPr/>
              </a:pPr>
              <a:t>4/6/2022</a:t>
            </a:fld>
            <a:endParaRPr lang="en-US" dirty="0"/>
          </a:p>
        </p:txBody>
      </p:sp>
      <p:sp>
        <p:nvSpPr>
          <p:cNvPr id="6" name="Footer Placeholder 5">
            <a:extLst>
              <a:ext uri="{FF2B5EF4-FFF2-40B4-BE49-F238E27FC236}">
                <a16:creationId xmlns:a16="http://schemas.microsoft.com/office/drawing/2014/main" id="{CECA325A-344D-42F4-9326-37E922BF90D9}"/>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7C3CA0FB-A7A2-45FD-9535-99D54AF432FF}"/>
              </a:ext>
            </a:extLst>
          </p:cNvPr>
          <p:cNvSpPr>
            <a:spLocks noGrp="1"/>
          </p:cNvSpPr>
          <p:nvPr>
            <p:ph type="sldNum" sz="quarter" idx="12"/>
          </p:nvPr>
        </p:nvSpPr>
        <p:spPr/>
        <p:txBody>
          <a:bodyPr/>
          <a:lstStyle/>
          <a:p>
            <a:pPr>
              <a:defRPr/>
            </a:pPr>
            <a:fld id="{1CFCC780-DD8E-4ABC-AEFF-BE8F48F0B382}" type="slidenum">
              <a:rPr lang="en-US" smtClean="0"/>
              <a:pPr>
                <a:defRPr/>
              </a:pPr>
              <a:t>‹#›</a:t>
            </a:fld>
            <a:endParaRPr lang="en-US" dirty="0"/>
          </a:p>
        </p:txBody>
      </p:sp>
    </p:spTree>
    <p:extLst>
      <p:ext uri="{BB962C8B-B14F-4D97-AF65-F5344CB8AC3E}">
        <p14:creationId xmlns:p14="http://schemas.microsoft.com/office/powerpoint/2010/main" val="24582355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CBB3-EA0A-4CA6-A811-D562B0829FB2}"/>
              </a:ext>
            </a:extLst>
          </p:cNvPr>
          <p:cNvSpPr>
            <a:spLocks noGrp="1"/>
          </p:cNvSpPr>
          <p:nvPr>
            <p:ph type="title"/>
          </p:nvPr>
        </p:nvSpPr>
        <p:spPr>
          <a:xfrm>
            <a:off x="839788" y="365127"/>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A231AF-0DD0-43DD-A68F-D8DB122F7BCE}"/>
              </a:ext>
            </a:extLst>
          </p:cNvPr>
          <p:cNvSpPr>
            <a:spLocks noGrp="1"/>
          </p:cNvSpPr>
          <p:nvPr>
            <p:ph type="body" idx="1"/>
          </p:nvPr>
        </p:nvSpPr>
        <p:spPr>
          <a:xfrm>
            <a:off x="839789" y="1681163"/>
            <a:ext cx="5157787"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a:extLst>
              <a:ext uri="{FF2B5EF4-FFF2-40B4-BE49-F238E27FC236}">
                <a16:creationId xmlns:a16="http://schemas.microsoft.com/office/drawing/2014/main" id="{3974A95E-4562-4276-AF17-D1D87374038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8CD297-4A80-46F3-AA1B-82CEF90D2416}"/>
              </a:ext>
            </a:extLst>
          </p:cNvPr>
          <p:cNvSpPr>
            <a:spLocks noGrp="1"/>
          </p:cNvSpPr>
          <p:nvPr>
            <p:ph type="body" sz="quarter" idx="3"/>
          </p:nvPr>
        </p:nvSpPr>
        <p:spPr>
          <a:xfrm>
            <a:off x="6172201" y="1681163"/>
            <a:ext cx="5183188"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a:extLst>
              <a:ext uri="{FF2B5EF4-FFF2-40B4-BE49-F238E27FC236}">
                <a16:creationId xmlns:a16="http://schemas.microsoft.com/office/drawing/2014/main" id="{F10D8731-6C2E-4491-A031-C9CB06825F8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49C073-302E-4C82-834A-018D4E5374CC}"/>
              </a:ext>
            </a:extLst>
          </p:cNvPr>
          <p:cNvSpPr>
            <a:spLocks noGrp="1"/>
          </p:cNvSpPr>
          <p:nvPr>
            <p:ph type="dt" sz="half" idx="10"/>
          </p:nvPr>
        </p:nvSpPr>
        <p:spPr/>
        <p:txBody>
          <a:bodyPr/>
          <a:lstStyle/>
          <a:p>
            <a:pPr>
              <a:defRPr/>
            </a:pPr>
            <a:fld id="{FD15C01B-8995-4C72-BF34-F593935AB5A8}" type="datetimeFigureOut">
              <a:rPr lang="en-US" smtClean="0"/>
              <a:pPr>
                <a:defRPr/>
              </a:pPr>
              <a:t>4/6/2022</a:t>
            </a:fld>
            <a:endParaRPr lang="en-US" dirty="0"/>
          </a:p>
        </p:txBody>
      </p:sp>
      <p:sp>
        <p:nvSpPr>
          <p:cNvPr id="8" name="Footer Placeholder 7">
            <a:extLst>
              <a:ext uri="{FF2B5EF4-FFF2-40B4-BE49-F238E27FC236}">
                <a16:creationId xmlns:a16="http://schemas.microsoft.com/office/drawing/2014/main" id="{207BAAE7-9BC7-405E-ADA8-03DA626F0F43}"/>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A0BA20A4-8809-4E9A-9166-D0FB35393B6D}"/>
              </a:ext>
            </a:extLst>
          </p:cNvPr>
          <p:cNvSpPr>
            <a:spLocks noGrp="1"/>
          </p:cNvSpPr>
          <p:nvPr>
            <p:ph type="sldNum" sz="quarter" idx="12"/>
          </p:nvPr>
        </p:nvSpPr>
        <p:spPr/>
        <p:txBody>
          <a:bodyPr/>
          <a:lstStyle/>
          <a:p>
            <a:pPr>
              <a:defRPr/>
            </a:pPr>
            <a:fld id="{E8D01757-D4F0-4015-8E43-A45F41EB85FD}" type="slidenum">
              <a:rPr lang="en-US" smtClean="0"/>
              <a:pPr>
                <a:defRPr/>
              </a:pPr>
              <a:t>‹#›</a:t>
            </a:fld>
            <a:endParaRPr lang="en-US" dirty="0"/>
          </a:p>
        </p:txBody>
      </p:sp>
    </p:spTree>
    <p:extLst>
      <p:ext uri="{BB962C8B-B14F-4D97-AF65-F5344CB8AC3E}">
        <p14:creationId xmlns:p14="http://schemas.microsoft.com/office/powerpoint/2010/main" val="1526416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CF03-1837-4F33-9FDC-FC6E6751BE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4BC01-044E-4F8E-8932-0A8628211FFC}"/>
              </a:ext>
            </a:extLst>
          </p:cNvPr>
          <p:cNvSpPr>
            <a:spLocks noGrp="1"/>
          </p:cNvSpPr>
          <p:nvPr>
            <p:ph type="dt" sz="half" idx="10"/>
          </p:nvPr>
        </p:nvSpPr>
        <p:spPr/>
        <p:txBody>
          <a:bodyPr/>
          <a:lstStyle/>
          <a:p>
            <a:pPr>
              <a:defRPr/>
            </a:pPr>
            <a:fld id="{A9BBDC47-1E65-4310-8B18-30A3DD882779}" type="datetimeFigureOut">
              <a:rPr lang="en-US" smtClean="0"/>
              <a:pPr>
                <a:defRPr/>
              </a:pPr>
              <a:t>4/6/2022</a:t>
            </a:fld>
            <a:endParaRPr lang="en-US" dirty="0"/>
          </a:p>
        </p:txBody>
      </p:sp>
      <p:sp>
        <p:nvSpPr>
          <p:cNvPr id="4" name="Footer Placeholder 3">
            <a:extLst>
              <a:ext uri="{FF2B5EF4-FFF2-40B4-BE49-F238E27FC236}">
                <a16:creationId xmlns:a16="http://schemas.microsoft.com/office/drawing/2014/main" id="{9334E998-5697-4006-9A88-2253ACB1994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E8527217-9973-4AB6-BAE3-362B7020180A}"/>
              </a:ext>
            </a:extLst>
          </p:cNvPr>
          <p:cNvSpPr>
            <a:spLocks noGrp="1"/>
          </p:cNvSpPr>
          <p:nvPr>
            <p:ph type="sldNum" sz="quarter" idx="12"/>
          </p:nvPr>
        </p:nvSpPr>
        <p:spPr/>
        <p:txBody>
          <a:bodyPr/>
          <a:lstStyle/>
          <a:p>
            <a:pPr>
              <a:defRPr/>
            </a:pPr>
            <a:fld id="{10FAD0E2-49C4-40BD-8CDB-944FCA571AC2}" type="slidenum">
              <a:rPr lang="en-US" smtClean="0"/>
              <a:pPr>
                <a:defRPr/>
              </a:pPr>
              <a:t>‹#›</a:t>
            </a:fld>
            <a:endParaRPr lang="en-US" dirty="0"/>
          </a:p>
        </p:txBody>
      </p:sp>
    </p:spTree>
    <p:extLst>
      <p:ext uri="{BB962C8B-B14F-4D97-AF65-F5344CB8AC3E}">
        <p14:creationId xmlns:p14="http://schemas.microsoft.com/office/powerpoint/2010/main" val="1486599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D51C2-42AF-4066-A621-550BA3003628}"/>
              </a:ext>
            </a:extLst>
          </p:cNvPr>
          <p:cNvSpPr>
            <a:spLocks noGrp="1"/>
          </p:cNvSpPr>
          <p:nvPr>
            <p:ph type="dt" sz="half" idx="10"/>
          </p:nvPr>
        </p:nvSpPr>
        <p:spPr/>
        <p:txBody>
          <a:bodyPr/>
          <a:lstStyle/>
          <a:p>
            <a:pPr>
              <a:defRPr/>
            </a:pPr>
            <a:fld id="{6374C194-383F-42F0-816D-EBC79A40CF2E}" type="datetimeFigureOut">
              <a:rPr lang="en-US" smtClean="0"/>
              <a:pPr>
                <a:defRPr/>
              </a:pPr>
              <a:t>4/6/2022</a:t>
            </a:fld>
            <a:endParaRPr lang="en-US" dirty="0"/>
          </a:p>
        </p:txBody>
      </p:sp>
      <p:sp>
        <p:nvSpPr>
          <p:cNvPr id="3" name="Footer Placeholder 2">
            <a:extLst>
              <a:ext uri="{FF2B5EF4-FFF2-40B4-BE49-F238E27FC236}">
                <a16:creationId xmlns:a16="http://schemas.microsoft.com/office/drawing/2014/main" id="{65D702E4-3BB1-493B-9C5A-A1870EFD032F}"/>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2CB7E981-34A9-4075-8251-9199B7AFF5D2}"/>
              </a:ext>
            </a:extLst>
          </p:cNvPr>
          <p:cNvSpPr>
            <a:spLocks noGrp="1"/>
          </p:cNvSpPr>
          <p:nvPr>
            <p:ph type="sldNum" sz="quarter" idx="12"/>
          </p:nvPr>
        </p:nvSpPr>
        <p:spPr/>
        <p:txBody>
          <a:bodyPr/>
          <a:lstStyle/>
          <a:p>
            <a:pPr>
              <a:defRPr/>
            </a:pPr>
            <a:fld id="{6F69BCFB-52A6-4B9C-B278-FC9D157BE0A3}" type="slidenum">
              <a:rPr lang="en-US" smtClean="0"/>
              <a:pPr>
                <a:defRPr/>
              </a:pPr>
              <a:t>‹#›</a:t>
            </a:fld>
            <a:endParaRPr lang="en-US" dirty="0"/>
          </a:p>
        </p:txBody>
      </p:sp>
    </p:spTree>
    <p:extLst>
      <p:ext uri="{BB962C8B-B14F-4D97-AF65-F5344CB8AC3E}">
        <p14:creationId xmlns:p14="http://schemas.microsoft.com/office/powerpoint/2010/main" val="306171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8D2C-7E31-425B-9AE4-F2E7D92CECE7}"/>
              </a:ext>
            </a:extLst>
          </p:cNvPr>
          <p:cNvSpPr>
            <a:spLocks noGrp="1"/>
          </p:cNvSpPr>
          <p:nvPr>
            <p:ph type="title"/>
          </p:nvPr>
        </p:nvSpPr>
        <p:spPr>
          <a:xfrm>
            <a:off x="839790" y="457200"/>
            <a:ext cx="3932237" cy="160020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367B1F91-81F8-496F-A2D9-EC9B72FDCCFC}"/>
              </a:ext>
            </a:extLst>
          </p:cNvPr>
          <p:cNvSpPr>
            <a:spLocks noGrp="1"/>
          </p:cNvSpPr>
          <p:nvPr>
            <p:ph idx="1"/>
          </p:nvPr>
        </p:nvSpPr>
        <p:spPr>
          <a:xfrm>
            <a:off x="5183188" y="987427"/>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915AF1-685B-4046-AC63-C2F2473DE014}"/>
              </a:ext>
            </a:extLst>
          </p:cNvPr>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a:extLst>
              <a:ext uri="{FF2B5EF4-FFF2-40B4-BE49-F238E27FC236}">
                <a16:creationId xmlns:a16="http://schemas.microsoft.com/office/drawing/2014/main" id="{9060C5A0-E433-41B6-B203-E3CAEA3949D9}"/>
              </a:ext>
            </a:extLst>
          </p:cNvPr>
          <p:cNvSpPr>
            <a:spLocks noGrp="1"/>
          </p:cNvSpPr>
          <p:nvPr>
            <p:ph type="dt" sz="half" idx="10"/>
          </p:nvPr>
        </p:nvSpPr>
        <p:spPr/>
        <p:txBody>
          <a:bodyPr/>
          <a:lstStyle/>
          <a:p>
            <a:pPr>
              <a:defRPr/>
            </a:pPr>
            <a:fld id="{6B7D1397-603F-4009-9F56-2F71CCE85099}" type="datetimeFigureOut">
              <a:rPr lang="en-US" smtClean="0"/>
              <a:pPr>
                <a:defRPr/>
              </a:pPr>
              <a:t>4/6/2022</a:t>
            </a:fld>
            <a:endParaRPr lang="en-US" dirty="0"/>
          </a:p>
        </p:txBody>
      </p:sp>
      <p:sp>
        <p:nvSpPr>
          <p:cNvPr id="6" name="Footer Placeholder 5">
            <a:extLst>
              <a:ext uri="{FF2B5EF4-FFF2-40B4-BE49-F238E27FC236}">
                <a16:creationId xmlns:a16="http://schemas.microsoft.com/office/drawing/2014/main" id="{4A9A8755-2E95-4013-9772-B9D744016A7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FD5AE79D-2F15-4587-AC75-0D60514535D0}"/>
              </a:ext>
            </a:extLst>
          </p:cNvPr>
          <p:cNvSpPr>
            <a:spLocks noGrp="1"/>
          </p:cNvSpPr>
          <p:nvPr>
            <p:ph type="sldNum" sz="quarter" idx="12"/>
          </p:nvPr>
        </p:nvSpPr>
        <p:spPr/>
        <p:txBody>
          <a:bodyPr/>
          <a:lstStyle/>
          <a:p>
            <a:pPr>
              <a:defRPr/>
            </a:pPr>
            <a:fld id="{084A4677-178C-4FF3-A2DF-661B5967EABD}" type="slidenum">
              <a:rPr lang="en-US" smtClean="0"/>
              <a:pPr>
                <a:defRPr/>
              </a:pPr>
              <a:t>‹#›</a:t>
            </a:fld>
            <a:endParaRPr lang="en-US" dirty="0"/>
          </a:p>
        </p:txBody>
      </p:sp>
    </p:spTree>
    <p:extLst>
      <p:ext uri="{BB962C8B-B14F-4D97-AF65-F5344CB8AC3E}">
        <p14:creationId xmlns:p14="http://schemas.microsoft.com/office/powerpoint/2010/main" val="14686910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9B1A-0CBE-43D9-90CA-3EB4F17650DB}"/>
              </a:ext>
            </a:extLst>
          </p:cNvPr>
          <p:cNvSpPr>
            <a:spLocks noGrp="1"/>
          </p:cNvSpPr>
          <p:nvPr>
            <p:ph type="title"/>
          </p:nvPr>
        </p:nvSpPr>
        <p:spPr>
          <a:xfrm>
            <a:off x="839790" y="457200"/>
            <a:ext cx="3932237" cy="160020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205B94F0-6E20-43E3-A45A-4A8439DFEF6B}"/>
              </a:ext>
            </a:extLst>
          </p:cNvPr>
          <p:cNvSpPr>
            <a:spLocks noGrp="1"/>
          </p:cNvSpPr>
          <p:nvPr>
            <p:ph type="pic" idx="1"/>
          </p:nvPr>
        </p:nvSpPr>
        <p:spPr>
          <a:xfrm>
            <a:off x="5183188" y="987427"/>
            <a:ext cx="6172200" cy="4873625"/>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endParaRPr lang="en-US"/>
          </a:p>
        </p:txBody>
      </p:sp>
      <p:sp>
        <p:nvSpPr>
          <p:cNvPr id="4" name="Text Placeholder 3">
            <a:extLst>
              <a:ext uri="{FF2B5EF4-FFF2-40B4-BE49-F238E27FC236}">
                <a16:creationId xmlns:a16="http://schemas.microsoft.com/office/drawing/2014/main" id="{EEED6CF6-D3BF-4961-93DD-1B73C3C74750}"/>
              </a:ext>
            </a:extLst>
          </p:cNvPr>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a:extLst>
              <a:ext uri="{FF2B5EF4-FFF2-40B4-BE49-F238E27FC236}">
                <a16:creationId xmlns:a16="http://schemas.microsoft.com/office/drawing/2014/main" id="{F723EFFE-6D8E-49EC-87BC-05AA2939B370}"/>
              </a:ext>
            </a:extLst>
          </p:cNvPr>
          <p:cNvSpPr>
            <a:spLocks noGrp="1"/>
          </p:cNvSpPr>
          <p:nvPr>
            <p:ph type="dt" sz="half" idx="10"/>
          </p:nvPr>
        </p:nvSpPr>
        <p:spPr/>
        <p:txBody>
          <a:bodyPr/>
          <a:lstStyle/>
          <a:p>
            <a:pPr>
              <a:defRPr/>
            </a:pPr>
            <a:fld id="{8967021F-9C53-41A7-BDA3-EEB905B80C6A}" type="datetimeFigureOut">
              <a:rPr lang="en-US" smtClean="0"/>
              <a:pPr>
                <a:defRPr/>
              </a:pPr>
              <a:t>4/6/2022</a:t>
            </a:fld>
            <a:endParaRPr lang="en-US" dirty="0"/>
          </a:p>
        </p:txBody>
      </p:sp>
      <p:sp>
        <p:nvSpPr>
          <p:cNvPr id="6" name="Footer Placeholder 5">
            <a:extLst>
              <a:ext uri="{FF2B5EF4-FFF2-40B4-BE49-F238E27FC236}">
                <a16:creationId xmlns:a16="http://schemas.microsoft.com/office/drawing/2014/main" id="{684F2718-34E2-4381-9AB2-AA6828A9BA00}"/>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75A06FA6-C007-486A-87A0-611A631C635F}"/>
              </a:ext>
            </a:extLst>
          </p:cNvPr>
          <p:cNvSpPr>
            <a:spLocks noGrp="1"/>
          </p:cNvSpPr>
          <p:nvPr>
            <p:ph type="sldNum" sz="quarter" idx="12"/>
          </p:nvPr>
        </p:nvSpPr>
        <p:spPr/>
        <p:txBody>
          <a:bodyPr/>
          <a:lstStyle/>
          <a:p>
            <a:pPr>
              <a:defRPr/>
            </a:pPr>
            <a:fld id="{7A1B614A-BF97-4888-B960-30845ADCBD4B}" type="slidenum">
              <a:rPr lang="en-US" smtClean="0"/>
              <a:pPr>
                <a:defRPr/>
              </a:pPr>
              <a:t>‹#›</a:t>
            </a:fld>
            <a:endParaRPr lang="en-US" dirty="0"/>
          </a:p>
        </p:txBody>
      </p:sp>
    </p:spTree>
    <p:extLst>
      <p:ext uri="{BB962C8B-B14F-4D97-AF65-F5344CB8AC3E}">
        <p14:creationId xmlns:p14="http://schemas.microsoft.com/office/powerpoint/2010/main" val="41471819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A63B-CCEC-40BA-B709-35B22ECEEB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EC4D3D-C04F-4CD2-9B30-3385CC4859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91B4-8399-4A88-86FD-16F633336921}"/>
              </a:ext>
            </a:extLst>
          </p:cNvPr>
          <p:cNvSpPr>
            <a:spLocks noGrp="1"/>
          </p:cNvSpPr>
          <p:nvPr>
            <p:ph type="dt" sz="half" idx="10"/>
          </p:nvPr>
        </p:nvSpPr>
        <p:spPr/>
        <p:txBody>
          <a:bodyPr/>
          <a:lstStyle/>
          <a:p>
            <a:pPr>
              <a:defRPr/>
            </a:pPr>
            <a:fld id="{E7604282-75FC-46E0-8B34-87471FE380D0}" type="datetimeFigureOut">
              <a:rPr lang="en-US" smtClean="0"/>
              <a:pPr>
                <a:defRPr/>
              </a:pPr>
              <a:t>4/6/2022</a:t>
            </a:fld>
            <a:endParaRPr lang="en-US" dirty="0"/>
          </a:p>
        </p:txBody>
      </p:sp>
      <p:sp>
        <p:nvSpPr>
          <p:cNvPr id="5" name="Footer Placeholder 4">
            <a:extLst>
              <a:ext uri="{FF2B5EF4-FFF2-40B4-BE49-F238E27FC236}">
                <a16:creationId xmlns:a16="http://schemas.microsoft.com/office/drawing/2014/main" id="{EB8442D9-B230-45E7-8B46-289B96F590E5}"/>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F19AB29-DAD6-4990-BA99-D75FFDDBD2BE}"/>
              </a:ext>
            </a:extLst>
          </p:cNvPr>
          <p:cNvSpPr>
            <a:spLocks noGrp="1"/>
          </p:cNvSpPr>
          <p:nvPr>
            <p:ph type="sldNum" sz="quarter" idx="12"/>
          </p:nvPr>
        </p:nvSpPr>
        <p:spPr/>
        <p:txBody>
          <a:bodyPr/>
          <a:lstStyle/>
          <a:p>
            <a:pPr>
              <a:defRPr/>
            </a:pPr>
            <a:fld id="{FF449F3D-AF68-4590-BDB1-06C2E16A252B}" type="slidenum">
              <a:rPr lang="en-US" smtClean="0"/>
              <a:pPr>
                <a:defRPr/>
              </a:pPr>
              <a:t>‹#›</a:t>
            </a:fld>
            <a:endParaRPr lang="en-US" dirty="0"/>
          </a:p>
        </p:txBody>
      </p:sp>
    </p:spTree>
    <p:extLst>
      <p:ext uri="{BB962C8B-B14F-4D97-AF65-F5344CB8AC3E}">
        <p14:creationId xmlns:p14="http://schemas.microsoft.com/office/powerpoint/2010/main" val="22204847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9790A-171B-49DB-B421-14FD975F83D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659A2C-5941-4EEA-8CEC-C21D96F8D7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BCCBB-78EF-45D4-AB43-0DAE9F7A6D51}"/>
              </a:ext>
            </a:extLst>
          </p:cNvPr>
          <p:cNvSpPr>
            <a:spLocks noGrp="1"/>
          </p:cNvSpPr>
          <p:nvPr>
            <p:ph type="dt" sz="half" idx="10"/>
          </p:nvPr>
        </p:nvSpPr>
        <p:spPr/>
        <p:txBody>
          <a:bodyPr/>
          <a:lstStyle/>
          <a:p>
            <a:pPr>
              <a:defRPr/>
            </a:pPr>
            <a:fld id="{32B8978D-351F-4054-98C6-4C0533CABA87}" type="datetimeFigureOut">
              <a:rPr lang="en-US" smtClean="0"/>
              <a:pPr>
                <a:defRPr/>
              </a:pPr>
              <a:t>4/6/2022</a:t>
            </a:fld>
            <a:endParaRPr lang="en-US" dirty="0"/>
          </a:p>
        </p:txBody>
      </p:sp>
      <p:sp>
        <p:nvSpPr>
          <p:cNvPr id="5" name="Footer Placeholder 4">
            <a:extLst>
              <a:ext uri="{FF2B5EF4-FFF2-40B4-BE49-F238E27FC236}">
                <a16:creationId xmlns:a16="http://schemas.microsoft.com/office/drawing/2014/main" id="{CB2EE58B-41EC-4D77-9357-C257D7082986}"/>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1564E66B-A030-464B-9040-BFBCD69C3032}"/>
              </a:ext>
            </a:extLst>
          </p:cNvPr>
          <p:cNvSpPr>
            <a:spLocks noGrp="1"/>
          </p:cNvSpPr>
          <p:nvPr>
            <p:ph type="sldNum" sz="quarter" idx="12"/>
          </p:nvPr>
        </p:nvSpPr>
        <p:spPr/>
        <p:txBody>
          <a:bodyPr/>
          <a:lstStyle/>
          <a:p>
            <a:pPr>
              <a:defRPr/>
            </a:pPr>
            <a:fld id="{BE01F0F2-FFFD-49A2-BEF9-EAFF8626BA1D}" type="slidenum">
              <a:rPr lang="en-US" smtClean="0"/>
              <a:pPr>
                <a:defRPr/>
              </a:pPr>
              <a:t>‹#›</a:t>
            </a:fld>
            <a:endParaRPr lang="en-US" dirty="0"/>
          </a:p>
        </p:txBody>
      </p:sp>
    </p:spTree>
    <p:extLst>
      <p:ext uri="{BB962C8B-B14F-4D97-AF65-F5344CB8AC3E}">
        <p14:creationId xmlns:p14="http://schemas.microsoft.com/office/powerpoint/2010/main" val="133276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55E0-8A0F-434A-9F03-B37BEBCCD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3B15E-E621-DB48-804C-B82E68D729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8B9CE-6785-7D41-8B87-669C2C77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ABB79-21CE-1840-9FF3-0F14C2D61C19}"/>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448F4F6-F11A-124E-8E8D-5B1AF24661F7}"/>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75E3E6F6-D044-5A49-8E24-8DE44BDD03C1}"/>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143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FE7-203E-FD48-A61D-158B74B5B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6DFE33-200F-7149-A40B-4FE724B84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D66A0-42A2-D94B-A2A3-03ADDE5CD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64EFA-4435-504D-A360-9331EE2D033F}"/>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4/6/2022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833C4C44-ECC2-FA40-AC5C-346B95AB35B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D8DD38CF-6C2A-C745-BACB-FA7F4F71CC53}"/>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82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5.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6.sv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EEAFF-AD7A-F245-AAA5-FF5CD7C50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85003C-A88A-F448-956A-235CAA480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20169-11C2-014A-AA6C-5D0108DDD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8ED8005-F9F8-4445-B7B0-36EBEAB2AF3B}" type="datetimeFigureOut">
              <a:rPr lang="en-US" smtClean="0">
                <a:solidFill>
                  <a:prstClr val="black">
                    <a:tint val="75000"/>
                  </a:prstClr>
                </a:solidFill>
                <a:latin typeface="Calibri"/>
                <a:ea typeface="+mn-ea"/>
              </a:rPr>
              <a:pPr fontAlgn="auto">
                <a:spcBef>
                  <a:spcPts val="0"/>
                </a:spcBef>
                <a:spcAft>
                  <a:spcPts val="0"/>
                </a:spcAft>
              </a:pPr>
              <a:t>4/6/2022</a:t>
            </a:fld>
            <a:endParaRPr lang="en-US">
              <a:solidFill>
                <a:prstClr val="black">
                  <a:tint val="75000"/>
                </a:prstClr>
              </a:solidFill>
              <a:latin typeface="Calibri"/>
              <a:ea typeface="+mn-ea"/>
            </a:endParaRPr>
          </a:p>
        </p:txBody>
      </p:sp>
      <p:sp>
        <p:nvSpPr>
          <p:cNvPr id="5" name="Footer Placeholder 4">
            <a:extLst>
              <a:ext uri="{FF2B5EF4-FFF2-40B4-BE49-F238E27FC236}">
                <a16:creationId xmlns:a16="http://schemas.microsoft.com/office/drawing/2014/main" id="{7687D9F6-B906-4845-BFDD-A38DB6B0B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a:extLst>
              <a:ext uri="{FF2B5EF4-FFF2-40B4-BE49-F238E27FC236}">
                <a16:creationId xmlns:a16="http://schemas.microsoft.com/office/drawing/2014/main" id="{FF9D829A-DE5C-FA4C-BFFC-C39CBEC03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841AC1-F68F-5B40-A6E6-2E6D9F044F91}"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03611088"/>
      </p:ext>
    </p:extLst>
  </p:cSld>
  <p:clrMap bg1="lt1" tx1="dk1" bg2="lt2" tx2="dk2" accent1="accent1" accent2="accent2" accent3="accent3" accent4="accent4" accent5="accent5" accent6="accent6" hlink="hlink" folHlink="folHlink"/>
  <p:sldLayoutIdLst>
    <p:sldLayoutId id="2147531423" r:id="rId1"/>
    <p:sldLayoutId id="2147531424" r:id="rId2"/>
    <p:sldLayoutId id="2147531425" r:id="rId3"/>
    <p:sldLayoutId id="2147531426" r:id="rId4"/>
    <p:sldLayoutId id="2147531427" r:id="rId5"/>
    <p:sldLayoutId id="2147531428" r:id="rId6"/>
    <p:sldLayoutId id="2147531429" r:id="rId7"/>
    <p:sldLayoutId id="2147531430" r:id="rId8"/>
    <p:sldLayoutId id="2147531431" r:id="rId9"/>
    <p:sldLayoutId id="2147531432" r:id="rId10"/>
    <p:sldLayoutId id="21475314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413E561-6884-8349-B678-B992B95184AF}"/>
              </a:ext>
            </a:extLst>
          </p:cNvPr>
          <p:cNvSpPr>
            <a:spLocks noGrp="1" noChangeArrowheads="1"/>
          </p:cNvSpPr>
          <p:nvPr>
            <p:ph type="title"/>
          </p:nvPr>
        </p:nvSpPr>
        <p:spPr bwMode="auto">
          <a:xfrm>
            <a:off x="523053" y="381000"/>
            <a:ext cx="11262548" cy="9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35" tIns="40477" rIns="83335" bIns="40477" numCol="1" anchor="ctr" anchorCtr="0" compatLnSpc="1">
            <a:prstTxWarp prst="textNoShape">
              <a:avLst/>
            </a:prstTxWarp>
          </a:bodyPr>
          <a:lstStyle/>
          <a:p>
            <a:pPr lvl="0"/>
            <a:endParaRPr lang="en-US" altLang="en-US"/>
          </a:p>
        </p:txBody>
      </p:sp>
      <p:sp>
        <p:nvSpPr>
          <p:cNvPr id="15363" name="Rectangle 3">
            <a:extLst>
              <a:ext uri="{FF2B5EF4-FFF2-40B4-BE49-F238E27FC236}">
                <a16:creationId xmlns:a16="http://schemas.microsoft.com/office/drawing/2014/main" id="{CCDF769F-93F5-6946-AFE9-5573AFE763D0}"/>
              </a:ext>
            </a:extLst>
          </p:cNvPr>
          <p:cNvSpPr>
            <a:spLocks noGrp="1" noChangeArrowheads="1"/>
          </p:cNvSpPr>
          <p:nvPr>
            <p:ph type="body" idx="1"/>
          </p:nvPr>
        </p:nvSpPr>
        <p:spPr bwMode="auto">
          <a:xfrm>
            <a:off x="523053" y="1848445"/>
            <a:ext cx="1126254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35" tIns="40477" rIns="83335" bIns="40477"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3023019754"/>
      </p:ext>
    </p:extLst>
  </p:cSld>
  <p:clrMap bg1="dk2" tx1="lt1" bg2="dk1" tx2="lt2" accent1="accent1" accent2="accent2" accent3="accent3" accent4="accent4" accent5="accent5" accent6="accent6" hlink="hlink" folHlink="folHlink"/>
  <p:sldLayoutIdLst>
    <p:sldLayoutId id="2147531436" r:id="rId1"/>
    <p:sldLayoutId id="2147531437" r:id="rId2"/>
    <p:sldLayoutId id="2147531438" r:id="rId3"/>
    <p:sldLayoutId id="2147531439" r:id="rId4"/>
    <p:sldLayoutId id="2147531440" r:id="rId5"/>
    <p:sldLayoutId id="2147531441" r:id="rId6"/>
    <p:sldLayoutId id="2147531442" r:id="rId7"/>
    <p:sldLayoutId id="2147531443" r:id="rId8"/>
    <p:sldLayoutId id="2147531444" r:id="rId9"/>
    <p:sldLayoutId id="2147531445" r:id="rId10"/>
    <p:sldLayoutId id="2147531446" r:id="rId11"/>
    <p:sldLayoutId id="2147531447" r:id="rId12"/>
  </p:sldLayoutIdLst>
  <p:transition/>
  <p:hf sldNum="0" hdr="0" dt="0"/>
  <p:txStyles>
    <p:titleStyle>
      <a:lvl1pPr algn="ctr" defTabSz="766465" rtl="0" eaLnBrk="0" fontAlgn="base" hangingPunct="0">
        <a:spcBef>
          <a:spcPct val="0"/>
        </a:spcBef>
        <a:spcAft>
          <a:spcPct val="0"/>
        </a:spcAft>
        <a:defRPr sz="3938" b="1">
          <a:solidFill>
            <a:schemeClr val="tx2"/>
          </a:solidFill>
          <a:latin typeface="+mj-lt"/>
          <a:ea typeface="MS PGothic" pitchFamily="34" charset="-128"/>
          <a:cs typeface="MS PGothic" charset="0"/>
        </a:defRPr>
      </a:lvl1pPr>
      <a:lvl2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2pPr>
      <a:lvl3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3pPr>
      <a:lvl4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4pPr>
      <a:lvl5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5pPr>
      <a:lvl6pPr marL="428583" algn="ctr" defTabSz="767876" rtl="0" eaLnBrk="0" fontAlgn="base" hangingPunct="0">
        <a:spcBef>
          <a:spcPct val="0"/>
        </a:spcBef>
        <a:spcAft>
          <a:spcPct val="0"/>
        </a:spcAft>
        <a:defRPr sz="3938" b="1">
          <a:solidFill>
            <a:schemeClr val="tx2"/>
          </a:solidFill>
          <a:latin typeface="Arial" charset="0"/>
        </a:defRPr>
      </a:lvl6pPr>
      <a:lvl7pPr marL="857165" algn="ctr" defTabSz="767876" rtl="0" eaLnBrk="0" fontAlgn="base" hangingPunct="0">
        <a:spcBef>
          <a:spcPct val="0"/>
        </a:spcBef>
        <a:spcAft>
          <a:spcPct val="0"/>
        </a:spcAft>
        <a:defRPr sz="3938" b="1">
          <a:solidFill>
            <a:schemeClr val="tx2"/>
          </a:solidFill>
          <a:latin typeface="Arial" charset="0"/>
        </a:defRPr>
      </a:lvl7pPr>
      <a:lvl8pPr marL="1285746" algn="ctr" defTabSz="767876" rtl="0" eaLnBrk="0" fontAlgn="base" hangingPunct="0">
        <a:spcBef>
          <a:spcPct val="0"/>
        </a:spcBef>
        <a:spcAft>
          <a:spcPct val="0"/>
        </a:spcAft>
        <a:defRPr sz="3938" b="1">
          <a:solidFill>
            <a:schemeClr val="tx2"/>
          </a:solidFill>
          <a:latin typeface="Arial" charset="0"/>
        </a:defRPr>
      </a:lvl8pPr>
      <a:lvl9pPr marL="1714328" algn="ctr" defTabSz="767876" rtl="0" eaLnBrk="0" fontAlgn="base" hangingPunct="0">
        <a:spcBef>
          <a:spcPct val="0"/>
        </a:spcBef>
        <a:spcAft>
          <a:spcPct val="0"/>
        </a:spcAft>
        <a:defRPr sz="3938" b="1">
          <a:solidFill>
            <a:schemeClr val="tx2"/>
          </a:solidFill>
          <a:latin typeface="Arial" charset="0"/>
        </a:defRPr>
      </a:lvl9pPr>
    </p:titleStyle>
    <p:bodyStyle>
      <a:lvl1pPr marL="287239" indent="-287239" algn="l" defTabSz="766465" rtl="0" eaLnBrk="0" fontAlgn="base" hangingPunct="0">
        <a:spcBef>
          <a:spcPct val="20000"/>
        </a:spcBef>
        <a:spcAft>
          <a:spcPct val="0"/>
        </a:spcAft>
        <a:buClr>
          <a:schemeClr val="tx2"/>
        </a:buClr>
        <a:buSzPct val="100000"/>
        <a:defRPr sz="3375" b="1">
          <a:solidFill>
            <a:schemeClr val="tx1"/>
          </a:solidFill>
          <a:latin typeface="+mn-lt"/>
          <a:ea typeface="MS PGothic" pitchFamily="34" charset="-128"/>
          <a:cs typeface="MS PGothic" charset="0"/>
        </a:defRPr>
      </a:lvl1pPr>
      <a:lvl2pPr marL="760512" indent="-311051"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2pPr>
      <a:lvl3pPr marL="1052215" indent="-129481"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3pPr>
      <a:lvl4pPr marL="1573114" indent="-346770"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4pPr>
      <a:lvl5pPr marL="2010668" indent="-275333"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5pPr>
      <a:lvl6pPr marL="2440538"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6pPr>
      <a:lvl7pPr marL="2869119"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7pPr>
      <a:lvl8pPr marL="3297701"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8pPr>
      <a:lvl9pPr marL="3726284"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9pPr>
    </p:bodyStyle>
    <p:otherStyle>
      <a:defPPr>
        <a:defRPr lang="en-US"/>
      </a:defPPr>
      <a:lvl1pPr marL="0" algn="l" defTabSz="857165" rtl="0" eaLnBrk="1" latinLnBrk="0" hangingPunct="1">
        <a:defRPr sz="1688" kern="1200">
          <a:solidFill>
            <a:schemeClr val="tx1"/>
          </a:solidFill>
          <a:latin typeface="+mn-lt"/>
          <a:ea typeface="+mn-ea"/>
          <a:cs typeface="+mn-cs"/>
        </a:defRPr>
      </a:lvl1pPr>
      <a:lvl2pPr marL="428583" algn="l" defTabSz="857165" rtl="0" eaLnBrk="1" latinLnBrk="0" hangingPunct="1">
        <a:defRPr sz="1688" kern="1200">
          <a:solidFill>
            <a:schemeClr val="tx1"/>
          </a:solidFill>
          <a:latin typeface="+mn-lt"/>
          <a:ea typeface="+mn-ea"/>
          <a:cs typeface="+mn-cs"/>
        </a:defRPr>
      </a:lvl2pPr>
      <a:lvl3pPr marL="857165" algn="l" defTabSz="857165" rtl="0" eaLnBrk="1" latinLnBrk="0" hangingPunct="1">
        <a:defRPr sz="1688" kern="1200">
          <a:solidFill>
            <a:schemeClr val="tx1"/>
          </a:solidFill>
          <a:latin typeface="+mn-lt"/>
          <a:ea typeface="+mn-ea"/>
          <a:cs typeface="+mn-cs"/>
        </a:defRPr>
      </a:lvl3pPr>
      <a:lvl4pPr marL="1285746" algn="l" defTabSz="857165" rtl="0" eaLnBrk="1" latinLnBrk="0" hangingPunct="1">
        <a:defRPr sz="1688" kern="1200">
          <a:solidFill>
            <a:schemeClr val="tx1"/>
          </a:solidFill>
          <a:latin typeface="+mn-lt"/>
          <a:ea typeface="+mn-ea"/>
          <a:cs typeface="+mn-cs"/>
        </a:defRPr>
      </a:lvl4pPr>
      <a:lvl5pPr marL="1714328" algn="l" defTabSz="857165" rtl="0" eaLnBrk="1" latinLnBrk="0" hangingPunct="1">
        <a:defRPr sz="1688" kern="1200">
          <a:solidFill>
            <a:schemeClr val="tx1"/>
          </a:solidFill>
          <a:latin typeface="+mn-lt"/>
          <a:ea typeface="+mn-ea"/>
          <a:cs typeface="+mn-cs"/>
        </a:defRPr>
      </a:lvl5pPr>
      <a:lvl6pPr marL="2142910" algn="l" defTabSz="857165" rtl="0" eaLnBrk="1" latinLnBrk="0" hangingPunct="1">
        <a:defRPr sz="1688" kern="1200">
          <a:solidFill>
            <a:schemeClr val="tx1"/>
          </a:solidFill>
          <a:latin typeface="+mn-lt"/>
          <a:ea typeface="+mn-ea"/>
          <a:cs typeface="+mn-cs"/>
        </a:defRPr>
      </a:lvl6pPr>
      <a:lvl7pPr marL="2571493" algn="l" defTabSz="857165" rtl="0" eaLnBrk="1" latinLnBrk="0" hangingPunct="1">
        <a:defRPr sz="1688" kern="1200">
          <a:solidFill>
            <a:schemeClr val="tx1"/>
          </a:solidFill>
          <a:latin typeface="+mn-lt"/>
          <a:ea typeface="+mn-ea"/>
          <a:cs typeface="+mn-cs"/>
        </a:defRPr>
      </a:lvl7pPr>
      <a:lvl8pPr marL="3000075" algn="l" defTabSz="857165" rtl="0" eaLnBrk="1" latinLnBrk="0" hangingPunct="1">
        <a:defRPr sz="1688" kern="1200">
          <a:solidFill>
            <a:schemeClr val="tx1"/>
          </a:solidFill>
          <a:latin typeface="+mn-lt"/>
          <a:ea typeface="+mn-ea"/>
          <a:cs typeface="+mn-cs"/>
        </a:defRPr>
      </a:lvl8pPr>
      <a:lvl9pPr marL="3428657" algn="l" defTabSz="857165"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23B3EE6-73F8-2D4D-A4AC-99691B7A523F}"/>
              </a:ext>
            </a:extLst>
          </p:cNvPr>
          <p:cNvSpPr>
            <a:spLocks noGrp="1" noChangeArrowheads="1"/>
          </p:cNvSpPr>
          <p:nvPr>
            <p:ph type="title"/>
          </p:nvPr>
        </p:nvSpPr>
        <p:spPr bwMode="auto">
          <a:xfrm>
            <a:off x="440267" y="634008"/>
            <a:ext cx="11311467"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2224" tIns="24444" rIns="62224" bIns="24444" numCol="1" anchor="t" anchorCtr="0" compatLnSpc="1">
            <a:prstTxWarp prst="textNoShape">
              <a:avLst/>
            </a:prstTxWarp>
            <a:spAutoFit/>
          </a:bodyPr>
          <a:lstStyle/>
          <a:p>
            <a:pPr lvl="0"/>
            <a:r>
              <a:rPr lang="en-US" altLang="en-US"/>
              <a:t>Title</a:t>
            </a:r>
          </a:p>
        </p:txBody>
      </p:sp>
      <p:sp>
        <p:nvSpPr>
          <p:cNvPr id="13315" name="Rectangle 3">
            <a:extLst>
              <a:ext uri="{FF2B5EF4-FFF2-40B4-BE49-F238E27FC236}">
                <a16:creationId xmlns:a16="http://schemas.microsoft.com/office/drawing/2014/main" id="{7B3B577C-984C-1146-BFCE-E79C25A66CCB}"/>
              </a:ext>
            </a:extLst>
          </p:cNvPr>
          <p:cNvSpPr>
            <a:spLocks noGrp="1" noChangeArrowheads="1"/>
          </p:cNvSpPr>
          <p:nvPr>
            <p:ph type="body" idx="1"/>
          </p:nvPr>
        </p:nvSpPr>
        <p:spPr bwMode="auto">
          <a:xfrm>
            <a:off x="406400" y="1943695"/>
            <a:ext cx="11424356" cy="451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668" tIns="42222" rIns="86668" bIns="42222"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1078724"/>
      </p:ext>
    </p:extLst>
  </p:cSld>
  <p:clrMap bg1="dk2" tx1="lt1" bg2="dk1" tx2="lt2" accent1="accent1" accent2="accent2" accent3="accent3" accent4="accent4" accent5="accent5" accent6="accent6" hlink="hlink" folHlink="folHlink"/>
  <p:sldLayoutIdLst>
    <p:sldLayoutId id="2147531450" r:id="rId1"/>
    <p:sldLayoutId id="2147531451" r:id="rId2"/>
    <p:sldLayoutId id="2147531452" r:id="rId3"/>
    <p:sldLayoutId id="2147531453" r:id="rId4"/>
    <p:sldLayoutId id="2147531454" r:id="rId5"/>
    <p:sldLayoutId id="2147531455" r:id="rId6"/>
    <p:sldLayoutId id="2147531456" r:id="rId7"/>
    <p:sldLayoutId id="2147531457" r:id="rId8"/>
    <p:sldLayoutId id="2147531458" r:id="rId9"/>
    <p:sldLayoutId id="2147531459" r:id="rId10"/>
    <p:sldLayoutId id="2147531460" r:id="rId11"/>
  </p:sldLayoutIdLst>
  <p:transition/>
  <p:hf sldNum="0" hdr="0" dt="0"/>
  <p:txStyles>
    <p:titleStyle>
      <a:lvl1pPr algn="ctr" defTabSz="837903" rtl="0" eaLnBrk="0" fontAlgn="base" hangingPunct="0">
        <a:lnSpc>
          <a:spcPct val="90000"/>
        </a:lnSpc>
        <a:spcBef>
          <a:spcPct val="0"/>
        </a:spcBef>
        <a:spcAft>
          <a:spcPct val="0"/>
        </a:spcAft>
        <a:defRPr sz="3750" b="1">
          <a:solidFill>
            <a:schemeClr val="tx2"/>
          </a:solidFill>
          <a:latin typeface="+mj-lt"/>
          <a:ea typeface="MS PGothic" pitchFamily="34" charset="-128"/>
          <a:cs typeface="MS PGothic" charset="0"/>
        </a:defRPr>
      </a:lvl1pPr>
      <a:lvl2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2pPr>
      <a:lvl3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3pPr>
      <a:lvl4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4pPr>
      <a:lvl5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5pPr>
      <a:lvl6pPr marL="428583" algn="ctr" defTabSz="839306" rtl="0" eaLnBrk="0" fontAlgn="base" hangingPunct="0">
        <a:lnSpc>
          <a:spcPct val="90000"/>
        </a:lnSpc>
        <a:spcBef>
          <a:spcPct val="0"/>
        </a:spcBef>
        <a:spcAft>
          <a:spcPct val="0"/>
        </a:spcAft>
        <a:defRPr sz="3750" b="1">
          <a:solidFill>
            <a:schemeClr val="tx2"/>
          </a:solidFill>
          <a:latin typeface="Arial" charset="0"/>
        </a:defRPr>
      </a:lvl6pPr>
      <a:lvl7pPr marL="857165" algn="ctr" defTabSz="839306" rtl="0" eaLnBrk="0" fontAlgn="base" hangingPunct="0">
        <a:lnSpc>
          <a:spcPct val="90000"/>
        </a:lnSpc>
        <a:spcBef>
          <a:spcPct val="0"/>
        </a:spcBef>
        <a:spcAft>
          <a:spcPct val="0"/>
        </a:spcAft>
        <a:defRPr sz="3750" b="1">
          <a:solidFill>
            <a:schemeClr val="tx2"/>
          </a:solidFill>
          <a:latin typeface="Arial" charset="0"/>
        </a:defRPr>
      </a:lvl7pPr>
      <a:lvl8pPr marL="1285746" algn="ctr" defTabSz="839306" rtl="0" eaLnBrk="0" fontAlgn="base" hangingPunct="0">
        <a:lnSpc>
          <a:spcPct val="90000"/>
        </a:lnSpc>
        <a:spcBef>
          <a:spcPct val="0"/>
        </a:spcBef>
        <a:spcAft>
          <a:spcPct val="0"/>
        </a:spcAft>
        <a:defRPr sz="3750" b="1">
          <a:solidFill>
            <a:schemeClr val="tx2"/>
          </a:solidFill>
          <a:latin typeface="Arial" charset="0"/>
        </a:defRPr>
      </a:lvl8pPr>
      <a:lvl9pPr marL="1714328" algn="ctr" defTabSz="839306" rtl="0" eaLnBrk="0" fontAlgn="base" hangingPunct="0">
        <a:lnSpc>
          <a:spcPct val="90000"/>
        </a:lnSpc>
        <a:spcBef>
          <a:spcPct val="0"/>
        </a:spcBef>
        <a:spcAft>
          <a:spcPct val="0"/>
        </a:spcAft>
        <a:defRPr sz="3750" b="1">
          <a:solidFill>
            <a:schemeClr val="tx2"/>
          </a:solidFill>
          <a:latin typeface="Arial" charset="0"/>
        </a:defRPr>
      </a:lvl9pPr>
    </p:titleStyle>
    <p:bodyStyle>
      <a:lvl1pPr marL="250031" indent="-250031"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1pPr>
      <a:lvl2pPr marL="748606" indent="-346770"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2pPr>
      <a:lvl3pPr marL="1198067" indent="-297656"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3pPr>
      <a:lvl4pPr marL="1598414" indent="-248543"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4pPr>
      <a:lvl5pPr marL="2031504" indent="-281286"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5pPr>
      <a:lvl6pPr marL="2461371"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6pPr>
      <a:lvl7pPr marL="2889953"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7pPr>
      <a:lvl8pPr marL="3318535"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8pPr>
      <a:lvl9pPr marL="3747117"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9pPr>
    </p:bodyStyle>
    <p:otherStyle>
      <a:defPPr>
        <a:defRPr lang="en-US"/>
      </a:defPPr>
      <a:lvl1pPr marL="0" algn="l" defTabSz="857165" rtl="0" eaLnBrk="1" latinLnBrk="0" hangingPunct="1">
        <a:defRPr sz="1688" kern="1200">
          <a:solidFill>
            <a:schemeClr val="tx1"/>
          </a:solidFill>
          <a:latin typeface="+mn-lt"/>
          <a:ea typeface="+mn-ea"/>
          <a:cs typeface="+mn-cs"/>
        </a:defRPr>
      </a:lvl1pPr>
      <a:lvl2pPr marL="428583" algn="l" defTabSz="857165" rtl="0" eaLnBrk="1" latinLnBrk="0" hangingPunct="1">
        <a:defRPr sz="1688" kern="1200">
          <a:solidFill>
            <a:schemeClr val="tx1"/>
          </a:solidFill>
          <a:latin typeface="+mn-lt"/>
          <a:ea typeface="+mn-ea"/>
          <a:cs typeface="+mn-cs"/>
        </a:defRPr>
      </a:lvl2pPr>
      <a:lvl3pPr marL="857165" algn="l" defTabSz="857165" rtl="0" eaLnBrk="1" latinLnBrk="0" hangingPunct="1">
        <a:defRPr sz="1688" kern="1200">
          <a:solidFill>
            <a:schemeClr val="tx1"/>
          </a:solidFill>
          <a:latin typeface="+mn-lt"/>
          <a:ea typeface="+mn-ea"/>
          <a:cs typeface="+mn-cs"/>
        </a:defRPr>
      </a:lvl3pPr>
      <a:lvl4pPr marL="1285746" algn="l" defTabSz="857165" rtl="0" eaLnBrk="1" latinLnBrk="0" hangingPunct="1">
        <a:defRPr sz="1688" kern="1200">
          <a:solidFill>
            <a:schemeClr val="tx1"/>
          </a:solidFill>
          <a:latin typeface="+mn-lt"/>
          <a:ea typeface="+mn-ea"/>
          <a:cs typeface="+mn-cs"/>
        </a:defRPr>
      </a:lvl4pPr>
      <a:lvl5pPr marL="1714328" algn="l" defTabSz="857165" rtl="0" eaLnBrk="1" latinLnBrk="0" hangingPunct="1">
        <a:defRPr sz="1688" kern="1200">
          <a:solidFill>
            <a:schemeClr val="tx1"/>
          </a:solidFill>
          <a:latin typeface="+mn-lt"/>
          <a:ea typeface="+mn-ea"/>
          <a:cs typeface="+mn-cs"/>
        </a:defRPr>
      </a:lvl5pPr>
      <a:lvl6pPr marL="2142910" algn="l" defTabSz="857165" rtl="0" eaLnBrk="1" latinLnBrk="0" hangingPunct="1">
        <a:defRPr sz="1688" kern="1200">
          <a:solidFill>
            <a:schemeClr val="tx1"/>
          </a:solidFill>
          <a:latin typeface="+mn-lt"/>
          <a:ea typeface="+mn-ea"/>
          <a:cs typeface="+mn-cs"/>
        </a:defRPr>
      </a:lvl6pPr>
      <a:lvl7pPr marL="2571493" algn="l" defTabSz="857165" rtl="0" eaLnBrk="1" latinLnBrk="0" hangingPunct="1">
        <a:defRPr sz="1688" kern="1200">
          <a:solidFill>
            <a:schemeClr val="tx1"/>
          </a:solidFill>
          <a:latin typeface="+mn-lt"/>
          <a:ea typeface="+mn-ea"/>
          <a:cs typeface="+mn-cs"/>
        </a:defRPr>
      </a:lvl7pPr>
      <a:lvl8pPr marL="3000075" algn="l" defTabSz="857165" rtl="0" eaLnBrk="1" latinLnBrk="0" hangingPunct="1">
        <a:defRPr sz="1688" kern="1200">
          <a:solidFill>
            <a:schemeClr val="tx1"/>
          </a:solidFill>
          <a:latin typeface="+mn-lt"/>
          <a:ea typeface="+mn-ea"/>
          <a:cs typeface="+mn-cs"/>
        </a:defRPr>
      </a:lvl8pPr>
      <a:lvl9pPr marL="3428657" algn="l" defTabSz="857165" rtl="0" eaLnBrk="1" latinLnBrk="0" hangingPunct="1">
        <a:defRPr sz="16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April 6, 2022</a:t>
            </a:fld>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2814733839"/>
      </p:ext>
    </p:extLst>
  </p:cSld>
  <p:clrMap bg1="lt1" tx1="dk1" bg2="lt2" tx2="dk2" accent1="accent1" accent2="accent2" accent3="accent3" accent4="accent4" accent5="accent5" accent6="accent6" hlink="hlink" folHlink="folHlink"/>
  <p:sldLayoutIdLst>
    <p:sldLayoutId id="2147531479" r:id="rId1"/>
    <p:sldLayoutId id="2147531480" r:id="rId2"/>
    <p:sldLayoutId id="2147531481" r:id="rId3"/>
    <p:sldLayoutId id="2147531482" r:id="rId4"/>
    <p:sldLayoutId id="2147531483" r:id="rId5"/>
    <p:sldLayoutId id="2147531484" r:id="rId6"/>
    <p:sldLayoutId id="2147531485" r:id="rId7"/>
    <p:sldLayoutId id="2147531486" r:id="rId8"/>
    <p:sldLayoutId id="2147531487" r:id="rId9"/>
    <p:sldLayoutId id="2147531488" r:id="rId10"/>
    <p:sldLayoutId id="2147531489" r:id="rId11"/>
    <p:sldLayoutId id="2147531490" r:id="rId12"/>
    <p:sldLayoutId id="2147531491" r:id="rId13"/>
    <p:sldLayoutId id="2147531492" r:id="rId14"/>
    <p:sldLayoutId id="2147531493" r:id="rId15"/>
    <p:sldLayoutId id="2147531494" r:id="rId16"/>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Brand logo">
            <a:extLst>
              <a:ext uri="{FF2B5EF4-FFF2-40B4-BE49-F238E27FC236}">
                <a16:creationId xmlns:a16="http://schemas.microsoft.com/office/drawing/2014/main" id="{B905BEBE-FC81-0D47-9AF4-9E36552286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7201" y="6299713"/>
            <a:ext cx="564305" cy="182033"/>
          </a:xfrm>
          <a:prstGeom prst="rect">
            <a:avLst/>
          </a:prstGeom>
        </p:spPr>
      </p:pic>
      <p:sp>
        <p:nvSpPr>
          <p:cNvPr id="17" name="Header rule">
            <a:extLst>
              <a:ext uri="{FF2B5EF4-FFF2-40B4-BE49-F238E27FC236}">
                <a16:creationId xmlns:a16="http://schemas.microsoft.com/office/drawing/2014/main" id="{98E6E0B5-9270-574F-A10E-09DA8982DB02}"/>
              </a:ext>
            </a:extLst>
          </p:cNvPr>
          <p:cNvSpPr/>
          <p:nvPr/>
        </p:nvSpPr>
        <p:spPr>
          <a:xfrm>
            <a:off x="853440" y="1095523"/>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Tree>
    <p:extLst>
      <p:ext uri="{BB962C8B-B14F-4D97-AF65-F5344CB8AC3E}">
        <p14:creationId xmlns:p14="http://schemas.microsoft.com/office/powerpoint/2010/main" val="4191273724"/>
      </p:ext>
    </p:extLst>
  </p:cSld>
  <p:clrMap bg1="lt1" tx1="dk1" bg2="lt2" tx2="dk2" accent1="accent1" accent2="accent2" accent3="accent3" accent4="accent4" accent5="accent5" accent6="accent6" hlink="hlink" folHlink="folHlink"/>
  <p:sldLayoutIdLst>
    <p:sldLayoutId id="2147531563" r:id="rId1"/>
    <p:sldLayoutId id="2147531564" r:id="rId2"/>
    <p:sldLayoutId id="2147531565" r:id="rId3"/>
    <p:sldLayoutId id="2147531566" r:id="rId4"/>
    <p:sldLayoutId id="2147531567" r:id="rId5"/>
    <p:sldLayoutId id="2147531568" r:id="rId6"/>
    <p:sldLayoutId id="2147531569" r:id="rId7"/>
    <p:sldLayoutId id="2147531570" r:id="rId8"/>
    <p:sldLayoutId id="2147531571" r:id="rId9"/>
    <p:sldLayoutId id="2147531572" r:id="rId10"/>
    <p:sldLayoutId id="2147531573" r:id="rId11"/>
    <p:sldLayoutId id="2147531574" r:id="rId12"/>
    <p:sldLayoutId id="2147531575" r:id="rId13"/>
    <p:sldLayoutId id="2147531576" r:id="rId14"/>
    <p:sldLayoutId id="2147531577" r:id="rId15"/>
    <p:sldLayoutId id="2147531578" r:id="rId16"/>
  </p:sldLayoutIdLst>
  <p:hf hdr="0" ftr="0"/>
  <p:txStyles>
    <p:titleStyle>
      <a:lvl1pPr algn="l" defTabSz="914377" rtl="0" eaLnBrk="1" latinLnBrk="0" hangingPunct="1">
        <a:lnSpc>
          <a:spcPct val="90000"/>
        </a:lnSpc>
        <a:spcBef>
          <a:spcPct val="0"/>
        </a:spcBef>
        <a:buNone/>
        <a:defRPr sz="3733" b="1" i="0" kern="1200" baseline="0">
          <a:solidFill>
            <a:srgbClr val="58595B"/>
          </a:solidFill>
          <a:latin typeface="Helvetica"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67" b="0" kern="1200">
          <a:solidFill>
            <a:srgbClr val="58595B"/>
          </a:solidFill>
          <a:latin typeface="+mn-lt"/>
          <a:ea typeface="+mn-ea"/>
          <a:cs typeface="+mn-cs"/>
        </a:defRPr>
      </a:lvl1pPr>
      <a:lvl2pPr marL="597393"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baseline="0">
          <a:solidFill>
            <a:srgbClr val="58595B"/>
          </a:solidFill>
          <a:latin typeface="+mn-lt"/>
          <a:ea typeface="+mn-ea"/>
          <a:cs typeface="+mn-cs"/>
        </a:defRPr>
      </a:lvl2pPr>
      <a:lvl3pPr marL="963144"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3pPr>
      <a:lvl4pPr marL="1328895"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a:solidFill>
            <a:srgbClr val="58595B"/>
          </a:solidFill>
          <a:latin typeface="+mn-lt"/>
          <a:ea typeface="+mn-ea"/>
          <a:cs typeface="+mn-cs"/>
        </a:defRPr>
      </a:lvl4pPr>
      <a:lvl5pPr marL="1694646"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5pPr>
      <a:lvl6pPr marL="838179" indent="-868658" algn="l" defTabSz="914377" rtl="0" eaLnBrk="1" latinLnBrk="0" hangingPunct="1">
        <a:lnSpc>
          <a:spcPct val="90000"/>
        </a:lnSpc>
        <a:spcBef>
          <a:spcPts val="0"/>
        </a:spcBef>
        <a:spcAft>
          <a:spcPts val="800"/>
        </a:spcAft>
        <a:buFont typeface="Arial" panose="020B0604020202020204" pitchFamily="34" charset="0"/>
        <a:buNone/>
        <a:defRPr sz="133" kern="1200">
          <a:solidFill>
            <a:schemeClr val="tx1"/>
          </a:solidFill>
          <a:latin typeface="+mn-lt"/>
          <a:ea typeface="+mn-ea"/>
          <a:cs typeface="+mn-cs"/>
        </a:defRPr>
      </a:lvl6pPr>
      <a:lvl7pPr marL="743693" indent="-259074" algn="l" defTabSz="914377" rtl="0" eaLnBrk="1" latinLnBrk="0" hangingPunct="1">
        <a:lnSpc>
          <a:spcPct val="90000"/>
        </a:lnSpc>
        <a:spcBef>
          <a:spcPts val="0"/>
        </a:spcBef>
        <a:spcAft>
          <a:spcPts val="800"/>
        </a:spcAft>
        <a:buFont typeface="Arial" panose="020B0604020202020204" pitchFamily="34" charset="0"/>
        <a:buChar char="•"/>
        <a:defRPr sz="7200" kern="1200">
          <a:solidFill>
            <a:schemeClr val="tx1"/>
          </a:solidFill>
          <a:latin typeface="+mn-lt"/>
          <a:ea typeface="+mn-ea"/>
          <a:cs typeface="+mn-cs"/>
        </a:defRPr>
      </a:lvl7pPr>
      <a:lvl8pPr marL="365751" indent="-228594" algn="l" defTabSz="914377" rtl="0" eaLnBrk="1" latinLnBrk="0" hangingPunct="1">
        <a:lnSpc>
          <a:spcPct val="90000"/>
        </a:lnSpc>
        <a:spcBef>
          <a:spcPts val="0"/>
        </a:spcBef>
        <a:spcAft>
          <a:spcPts val="800"/>
        </a:spcAft>
        <a:buFont typeface="Arial" panose="020B0604020202020204" pitchFamily="34" charset="0"/>
        <a:buChar char="•"/>
        <a:defRPr sz="133"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5533"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29021-BD81-4646-B883-53D537184139}"/>
              </a:ext>
            </a:extLst>
          </p:cNvPr>
          <p:cNvSpPr>
            <a:spLocks noGrp="1"/>
          </p:cNvSpPr>
          <p:nvPr>
            <p:ph type="title"/>
          </p:nvPr>
        </p:nvSpPr>
        <p:spPr>
          <a:xfrm>
            <a:off x="838200" y="365127"/>
            <a:ext cx="1051560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33C878-D1CC-4C98-949F-CE8D53FED0D5}"/>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55AAE-0C85-425D-B2ED-F6C8E39DBE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13">
                <a:solidFill>
                  <a:schemeClr val="tx1">
                    <a:tint val="75000"/>
                  </a:schemeClr>
                </a:solidFill>
              </a:defRPr>
            </a:lvl1pPr>
          </a:lstStyle>
          <a:p>
            <a:pPr>
              <a:defRPr/>
            </a:pPr>
            <a:fld id="{77B2D60A-A18B-49D2-9930-F24B4C1E27D1}" type="datetimeFigureOut">
              <a:rPr lang="en-US" smtClean="0"/>
              <a:pPr>
                <a:defRPr/>
              </a:pPr>
              <a:t>4/6/2022</a:t>
            </a:fld>
            <a:endParaRPr lang="en-US" dirty="0"/>
          </a:p>
        </p:txBody>
      </p:sp>
      <p:sp>
        <p:nvSpPr>
          <p:cNvPr id="5" name="Footer Placeholder 4">
            <a:extLst>
              <a:ext uri="{FF2B5EF4-FFF2-40B4-BE49-F238E27FC236}">
                <a16:creationId xmlns:a16="http://schemas.microsoft.com/office/drawing/2014/main" id="{5015B1AE-4489-45D4-B8CE-B54CCFB20C38}"/>
              </a:ext>
            </a:extLst>
          </p:cNvPr>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C487A9BD-F25A-4881-A39B-93F24F35EFFF}"/>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13">
                <a:solidFill>
                  <a:schemeClr val="tx1">
                    <a:tint val="75000"/>
                  </a:schemeClr>
                </a:solidFill>
              </a:defRPr>
            </a:lvl1pPr>
          </a:lstStyle>
          <a:p>
            <a:pPr>
              <a:defRPr/>
            </a:pPr>
            <a:fld id="{D2532D3E-7E64-4D16-9D5D-D0E367B36955}" type="slidenum">
              <a:rPr lang="en-US" smtClean="0"/>
              <a:pPr>
                <a:defRPr/>
              </a:pPr>
              <a:t>‹#›</a:t>
            </a:fld>
            <a:endParaRPr lang="en-US" dirty="0"/>
          </a:p>
        </p:txBody>
      </p:sp>
    </p:spTree>
    <p:extLst>
      <p:ext uri="{BB962C8B-B14F-4D97-AF65-F5344CB8AC3E}">
        <p14:creationId xmlns:p14="http://schemas.microsoft.com/office/powerpoint/2010/main" val="1815477551"/>
      </p:ext>
    </p:extLst>
  </p:cSld>
  <p:clrMap bg1="lt1" tx1="dk1" bg2="lt2" tx2="dk2" accent1="accent1" accent2="accent2" accent3="accent3" accent4="accent4" accent5="accent5" accent6="accent6" hlink="hlink" folHlink="folHlink"/>
  <p:sldLayoutIdLst>
    <p:sldLayoutId id="2147531607" r:id="rId1"/>
    <p:sldLayoutId id="2147531608" r:id="rId2"/>
    <p:sldLayoutId id="2147531609" r:id="rId3"/>
    <p:sldLayoutId id="2147531610" r:id="rId4"/>
    <p:sldLayoutId id="2147531611" r:id="rId5"/>
    <p:sldLayoutId id="2147531612" r:id="rId6"/>
    <p:sldLayoutId id="2147531613" r:id="rId7"/>
    <p:sldLayoutId id="2147531614" r:id="rId8"/>
    <p:sldLayoutId id="2147531615" r:id="rId9"/>
    <p:sldLayoutId id="2147531616" r:id="rId10"/>
    <p:sldLayoutId id="2147531617" r:id="rId11"/>
  </p:sldLayoutIdLst>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8.tif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20.tiff"/><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B69B37B3-71C4-234E-AC0A-DCD3530A8688}"/>
              </a:ext>
            </a:extLst>
          </p:cNvPr>
          <p:cNvSpPr txBox="1">
            <a:spLocks noGrp="1"/>
          </p:cNvSpPr>
          <p:nvPr>
            <p:ph type="title" idx="4294967295"/>
          </p:nvPr>
        </p:nvSpPr>
        <p:spPr>
          <a:xfrm>
            <a:off x="1371600" y="1120170"/>
            <a:ext cx="94488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National Cancer Institute Symposium on Charting the Course of Liquid Biopsy in Precision Prevention and Treatment</a:t>
            </a:r>
            <a:endPar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December 15-16, 2021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p:txBody>
      </p:sp>
      <p:pic>
        <p:nvPicPr>
          <p:cNvPr id="12" name="Picture 11" descr="Liquid Biopsy">
            <a:extLst>
              <a:ext uri="{FF2B5EF4-FFF2-40B4-BE49-F238E27FC236}">
                <a16:creationId xmlns:a16="http://schemas.microsoft.com/office/drawing/2014/main" id="{22983438-FEA3-2649-8358-BDF41A2E2A43}"/>
              </a:ext>
              <a:ext uri="{C183D7F6-B498-43B3-948B-1728B52AA6E4}">
                <adec:decorative xmlns:adec="http://schemas.microsoft.com/office/drawing/2017/decorative" val="0"/>
              </a:ext>
            </a:extLst>
          </p:cNvPr>
          <p:cNvPicPr>
            <a:picLocks noChangeAspect="1"/>
          </p:cNvPicPr>
          <p:nvPr/>
        </p:nvPicPr>
        <p:blipFill rotWithShape="1">
          <a:blip r:embed="rId3"/>
          <a:srcRect t="48513"/>
          <a:stretch/>
        </p:blipFill>
        <p:spPr>
          <a:xfrm>
            <a:off x="4360863" y="2888485"/>
            <a:ext cx="2672527" cy="427858"/>
          </a:xfrm>
          <a:prstGeom prst="rect">
            <a:avLst/>
          </a:prstGeom>
        </p:spPr>
      </p:pic>
      <p:pic>
        <p:nvPicPr>
          <p:cNvPr id="13" name="Picture 12">
            <a:extLst>
              <a:ext uri="{FF2B5EF4-FFF2-40B4-BE49-F238E27FC236}">
                <a16:creationId xmlns:a16="http://schemas.microsoft.com/office/drawing/2014/main" id="{49750054-E28B-B840-88FE-5BA4BA2DD8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87021" y="2925512"/>
            <a:ext cx="254295" cy="406872"/>
          </a:xfrm>
          <a:prstGeom prst="rect">
            <a:avLst/>
          </a:prstGeom>
        </p:spPr>
      </p:pic>
      <p:pic>
        <p:nvPicPr>
          <p:cNvPr id="14" name="Picture 13" descr="An illustration of a vial contained with CSF.">
            <a:extLst>
              <a:ext uri="{FF2B5EF4-FFF2-40B4-BE49-F238E27FC236}">
                <a16:creationId xmlns:a16="http://schemas.microsoft.com/office/drawing/2014/main" id="{572E10C4-E75E-FD42-B2CE-8415A14BC59C}"/>
              </a:ext>
            </a:extLst>
          </p:cNvPr>
          <p:cNvPicPr>
            <a:picLocks noChangeAspect="1"/>
          </p:cNvPicPr>
          <p:nvPr/>
        </p:nvPicPr>
        <p:blipFill>
          <a:blip r:embed="rId5"/>
          <a:stretch>
            <a:fillRect/>
          </a:stretch>
        </p:blipFill>
        <p:spPr>
          <a:xfrm>
            <a:off x="6492767" y="3376577"/>
            <a:ext cx="659736" cy="1905220"/>
          </a:xfrm>
          <a:prstGeom prst="rect">
            <a:avLst/>
          </a:prstGeom>
        </p:spPr>
      </p:pic>
      <p:pic>
        <p:nvPicPr>
          <p:cNvPr id="15" name="Picture 14" descr="An illustration of vials containing blood, urine, or saliva&#10;">
            <a:extLst>
              <a:ext uri="{FF2B5EF4-FFF2-40B4-BE49-F238E27FC236}">
                <a16:creationId xmlns:a16="http://schemas.microsoft.com/office/drawing/2014/main" id="{6EB387A1-F631-0546-B515-B4E160B282E8}"/>
              </a:ext>
            </a:extLst>
          </p:cNvPr>
          <p:cNvPicPr>
            <a:picLocks noChangeAspect="1"/>
          </p:cNvPicPr>
          <p:nvPr/>
        </p:nvPicPr>
        <p:blipFill>
          <a:blip r:embed="rId6"/>
          <a:stretch>
            <a:fillRect/>
          </a:stretch>
        </p:blipFill>
        <p:spPr>
          <a:xfrm>
            <a:off x="4224683" y="3449251"/>
            <a:ext cx="2983218" cy="1851653"/>
          </a:xfrm>
          <a:prstGeom prst="rect">
            <a:avLst/>
          </a:prstGeom>
        </p:spPr>
      </p:pic>
      <p:sp>
        <p:nvSpPr>
          <p:cNvPr id="16" name="TextBox 5">
            <a:extLst>
              <a:ext uri="{FF2B5EF4-FFF2-40B4-BE49-F238E27FC236}">
                <a16:creationId xmlns:a16="http://schemas.microsoft.com/office/drawing/2014/main" id="{87B86F92-6344-6247-AF40-64DC2F0464EB}"/>
              </a:ext>
            </a:extLst>
          </p:cNvPr>
          <p:cNvSpPr txBox="1"/>
          <p:nvPr/>
        </p:nvSpPr>
        <p:spPr>
          <a:xfrm>
            <a:off x="7319530" y="3343505"/>
            <a:ext cx="1371752" cy="1997919"/>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1pPr>
            <a:lvl2pPr marL="4572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2pPr>
            <a:lvl3pPr marL="9144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3pPr>
            <a:lvl4pPr marL="13716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4pPr>
            <a:lvl5pPr marL="18288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5pPr>
            <a:lvl6pPr marL="2286000" algn="l" defTabSz="914400" rtl="0" eaLnBrk="1" latinLnBrk="0" hangingPunct="1">
              <a:defRPr sz="2400" kern="1200">
                <a:solidFill>
                  <a:srgbClr val="FFFFFF"/>
                </a:solidFill>
                <a:latin typeface="Arial" charset="0"/>
                <a:ea typeface="ヒラギノ角ゴ ProN W3" charset="-128"/>
                <a:cs typeface="+mn-cs"/>
                <a:sym typeface="Arial" charset="0"/>
              </a:defRPr>
            </a:lvl6pPr>
            <a:lvl7pPr marL="2743200" algn="l" defTabSz="914400" rtl="0" eaLnBrk="1" latinLnBrk="0" hangingPunct="1">
              <a:defRPr sz="2400" kern="1200">
                <a:solidFill>
                  <a:srgbClr val="FFFFFF"/>
                </a:solidFill>
                <a:latin typeface="Arial" charset="0"/>
                <a:ea typeface="ヒラギノ角ゴ ProN W3" charset="-128"/>
                <a:cs typeface="+mn-cs"/>
                <a:sym typeface="Arial" charset="0"/>
              </a:defRPr>
            </a:lvl7pPr>
            <a:lvl8pPr marL="3200400" algn="l" defTabSz="914400" rtl="0" eaLnBrk="1" latinLnBrk="0" hangingPunct="1">
              <a:defRPr sz="2400" kern="1200">
                <a:solidFill>
                  <a:srgbClr val="FFFFFF"/>
                </a:solidFill>
                <a:latin typeface="Arial" charset="0"/>
                <a:ea typeface="ヒラギノ角ゴ ProN W3" charset="-128"/>
                <a:cs typeface="+mn-cs"/>
                <a:sym typeface="Arial" charset="0"/>
              </a:defRPr>
            </a:lvl8pPr>
            <a:lvl9pPr marL="3657600" algn="l" defTabSz="914400" rtl="0" eaLnBrk="1" latinLnBrk="0" hangingPunct="1">
              <a:defRPr sz="2400" kern="1200">
                <a:solidFill>
                  <a:srgbClr val="FFFFFF"/>
                </a:solidFill>
                <a:latin typeface="Arial" charset="0"/>
                <a:ea typeface="ヒラギノ角ゴ ProN W3" charset="-128"/>
                <a:cs typeface="+mn-cs"/>
                <a:sym typeface="Arial" charset="0"/>
              </a:defRPr>
            </a:lvl9pPr>
          </a:lstStyle>
          <a:p>
            <a:pPr fontAlgn="auto">
              <a:lnSpc>
                <a:spcPct val="150000"/>
              </a:lnSpc>
              <a:spcBef>
                <a:spcPts val="0"/>
              </a:spcBef>
              <a:spcAft>
                <a:spcPts val="0"/>
              </a:spcAft>
            </a:pPr>
            <a:r>
              <a:rPr lang="en-US" sz="1400" b="1" dirty="0">
                <a:solidFill>
                  <a:srgbClr val="0070C0"/>
                </a:solidFill>
                <a:latin typeface="Calibri"/>
                <a:ea typeface="+mn-ea"/>
              </a:rPr>
              <a:t>Johns Hopkins</a:t>
            </a:r>
          </a:p>
          <a:p>
            <a:pPr fontAlgn="auto">
              <a:lnSpc>
                <a:spcPct val="150000"/>
              </a:lnSpc>
              <a:spcBef>
                <a:spcPts val="0"/>
              </a:spcBef>
              <a:spcAft>
                <a:spcPts val="0"/>
              </a:spcAft>
            </a:pPr>
            <a:r>
              <a:rPr lang="en-US" sz="1400" b="1" dirty="0">
                <a:solidFill>
                  <a:srgbClr val="0070C0"/>
                </a:solidFill>
                <a:latin typeface="Calibri"/>
                <a:ea typeface="+mn-ea"/>
              </a:rPr>
              <a:t>MGH</a:t>
            </a:r>
          </a:p>
          <a:p>
            <a:pPr fontAlgn="auto">
              <a:lnSpc>
                <a:spcPct val="150000"/>
              </a:lnSpc>
              <a:spcBef>
                <a:spcPts val="0"/>
              </a:spcBef>
              <a:spcAft>
                <a:spcPts val="0"/>
              </a:spcAft>
            </a:pPr>
            <a:r>
              <a:rPr lang="en-US" sz="1400" b="1" dirty="0">
                <a:solidFill>
                  <a:srgbClr val="0070C0"/>
                </a:solidFill>
                <a:latin typeface="Calibri"/>
                <a:ea typeface="+mn-ea"/>
              </a:rPr>
              <a:t>MGH</a:t>
            </a:r>
          </a:p>
          <a:p>
            <a:pPr fontAlgn="auto">
              <a:lnSpc>
                <a:spcPct val="150000"/>
              </a:lnSpc>
              <a:spcBef>
                <a:spcPts val="0"/>
              </a:spcBef>
              <a:spcAft>
                <a:spcPts val="0"/>
              </a:spcAft>
            </a:pPr>
            <a:r>
              <a:rPr lang="en-US" sz="1400" b="1" dirty="0">
                <a:solidFill>
                  <a:srgbClr val="0070C0"/>
                </a:solidFill>
                <a:latin typeface="Calibri"/>
                <a:ea typeface="+mn-ea"/>
              </a:rPr>
              <a:t>Washington U</a:t>
            </a:r>
          </a:p>
          <a:p>
            <a:pPr fontAlgn="auto">
              <a:lnSpc>
                <a:spcPct val="150000"/>
              </a:lnSpc>
              <a:spcBef>
                <a:spcPts val="0"/>
              </a:spcBef>
              <a:spcAft>
                <a:spcPts val="0"/>
              </a:spcAft>
            </a:pPr>
            <a:r>
              <a:rPr lang="en-US" sz="1400" b="1" dirty="0">
                <a:solidFill>
                  <a:srgbClr val="0070C0"/>
                </a:solidFill>
                <a:latin typeface="Calibri"/>
                <a:ea typeface="+mn-ea"/>
              </a:rPr>
              <a:t>UCLA</a:t>
            </a:r>
          </a:p>
          <a:p>
            <a:pPr fontAlgn="auto">
              <a:lnSpc>
                <a:spcPct val="150000"/>
              </a:lnSpc>
              <a:spcBef>
                <a:spcPts val="0"/>
              </a:spcBef>
              <a:spcAft>
                <a:spcPts val="0"/>
              </a:spcAft>
            </a:pPr>
            <a:r>
              <a:rPr lang="en-US" sz="1400" b="1" dirty="0">
                <a:solidFill>
                  <a:srgbClr val="0070C0"/>
                </a:solidFill>
                <a:latin typeface="Calibri"/>
                <a:ea typeface="+mn-ea"/>
              </a:rPr>
              <a:t>Yale</a:t>
            </a:r>
          </a:p>
        </p:txBody>
      </p:sp>
      <p:pic>
        <p:nvPicPr>
          <p:cNvPr id="17" name="Picture 16" descr="NIH &gt; National Cancer Institute Division of Cancer Prevention">
            <a:extLst>
              <a:ext uri="{FF2B5EF4-FFF2-40B4-BE49-F238E27FC236}">
                <a16:creationId xmlns:a16="http://schemas.microsoft.com/office/drawing/2014/main" id="{88BC843F-955A-9D42-8C7F-6FEE5B3B8BE9}"/>
              </a:ext>
            </a:extLst>
          </p:cNvPr>
          <p:cNvPicPr>
            <a:picLocks noChangeAspect="1"/>
          </p:cNvPicPr>
          <p:nvPr/>
        </p:nvPicPr>
        <p:blipFill>
          <a:blip r:embed="rId7"/>
          <a:stretch>
            <a:fillRect/>
          </a:stretch>
        </p:blipFill>
        <p:spPr>
          <a:xfrm>
            <a:off x="4224683" y="5351054"/>
            <a:ext cx="2198515" cy="386776"/>
          </a:xfrm>
          <a:prstGeom prst="rect">
            <a:avLst/>
          </a:prstGeom>
        </p:spPr>
      </p:pic>
    </p:spTree>
    <p:extLst>
      <p:ext uri="{BB962C8B-B14F-4D97-AF65-F5344CB8AC3E}">
        <p14:creationId xmlns:p14="http://schemas.microsoft.com/office/powerpoint/2010/main" val="327925172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C20DC-45C0-644E-A564-C109BD09FAD1}"/>
              </a:ext>
            </a:extLst>
          </p:cNvPr>
          <p:cNvSpPr txBox="1">
            <a:spLocks/>
          </p:cNvSpPr>
          <p:nvPr/>
        </p:nvSpPr>
        <p:spPr>
          <a:xfrm>
            <a:off x="1444752" y="61659"/>
            <a:ext cx="9144000" cy="1157541"/>
          </a:xfrm>
          <a:prstGeom prst="rect">
            <a:avLst/>
          </a:prstGeom>
        </p:spPr>
        <p:txBody>
          <a:bodyPr vert="horz" lIns="91440" tIns="45720" rIns="91440" bIns="45720" rtlCol="0" anchor="b">
            <a:normAutofit fontScale="97500" lnSpcReduction="10000"/>
          </a:bodyPr>
          <a:lstStyle>
            <a:lvl1pPr algn="ctr" defTabSz="771571" rtl="0" eaLnBrk="1" latinLnBrk="0" hangingPunct="1">
              <a:lnSpc>
                <a:spcPct val="90000"/>
              </a:lnSpc>
              <a:spcBef>
                <a:spcPct val="0"/>
              </a:spcBef>
              <a:buNone/>
              <a:defRPr sz="5063" kern="1200">
                <a:solidFill>
                  <a:schemeClr val="tx1"/>
                </a:solidFill>
                <a:latin typeface="+mj-lt"/>
                <a:ea typeface="+mj-ea"/>
                <a:cs typeface="+mj-cs"/>
              </a:defRPr>
            </a:lvl1pPr>
          </a:lstStyle>
          <a:p>
            <a:pPr fontAlgn="auto">
              <a:spcAft>
                <a:spcPts val="0"/>
              </a:spcAft>
            </a:pPr>
            <a:r>
              <a:rPr lang="en-US" sz="4000" b="1" dirty="0">
                <a:latin typeface="+mn-lt"/>
              </a:rPr>
              <a:t>Earlier Detection of Cancer Using Non-Plasma Based Liquid Biopsies</a:t>
            </a:r>
          </a:p>
        </p:txBody>
      </p:sp>
      <p:sp>
        <p:nvSpPr>
          <p:cNvPr id="6" name="Subtitle 2">
            <a:extLst>
              <a:ext uri="{FF2B5EF4-FFF2-40B4-BE49-F238E27FC236}">
                <a16:creationId xmlns:a16="http://schemas.microsoft.com/office/drawing/2014/main" id="{23883EB0-AF94-F541-A1BE-60295687B4E0}"/>
              </a:ext>
            </a:extLst>
          </p:cNvPr>
          <p:cNvSpPr>
            <a:spLocks noGrp="1"/>
          </p:cNvSpPr>
          <p:nvPr>
            <p:ph type="subTitle" idx="1"/>
          </p:nvPr>
        </p:nvSpPr>
        <p:spPr>
          <a:xfrm>
            <a:off x="1341120" y="1392238"/>
            <a:ext cx="9144000" cy="969962"/>
          </a:xfrm>
        </p:spPr>
        <p:txBody>
          <a:bodyPr/>
          <a:lstStyle/>
          <a:p>
            <a:r>
              <a:rPr lang="en-US" dirty="0"/>
              <a:t>Nick Papadopoulos and Chetan Bettegowda</a:t>
            </a:r>
          </a:p>
          <a:p>
            <a:r>
              <a:rPr lang="en-US" dirty="0"/>
              <a:t>Johns Hopkins School of Medicine</a:t>
            </a:r>
          </a:p>
        </p:txBody>
      </p:sp>
      <p:sp>
        <p:nvSpPr>
          <p:cNvPr id="2" name="Title 1"/>
          <p:cNvSpPr>
            <a:spLocks noGrp="1"/>
          </p:cNvSpPr>
          <p:nvPr>
            <p:ph type="ctrTitle"/>
          </p:nvPr>
        </p:nvSpPr>
        <p:spPr>
          <a:xfrm>
            <a:off x="1283313" y="2341562"/>
            <a:ext cx="9259614" cy="1273366"/>
          </a:xfrm>
        </p:spPr>
        <p:txBody>
          <a:bodyPr>
            <a:noAutofit/>
          </a:bodyPr>
          <a:lstStyle/>
          <a:p>
            <a:r>
              <a:rPr lang="en-US" sz="4400" b="1" dirty="0">
                <a:latin typeface="+mn-lt"/>
              </a:rPr>
              <a:t>Earlier Detection of Cancer  in Average and High-risk individuals</a:t>
            </a:r>
          </a:p>
        </p:txBody>
      </p:sp>
      <p:sp>
        <p:nvSpPr>
          <p:cNvPr id="5" name="TextBox 4"/>
          <p:cNvSpPr txBox="1"/>
          <p:nvPr/>
        </p:nvSpPr>
        <p:spPr>
          <a:xfrm>
            <a:off x="1315816" y="3998655"/>
            <a:ext cx="9767506" cy="2554545"/>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panose="020F0502020204030204"/>
                <a:ea typeface="+mn-ea"/>
              </a:rPr>
              <a:t>Development of highly specific and cost-effective tests for the detection of cancer</a:t>
            </a:r>
          </a:p>
          <a:p>
            <a:pPr fontAlgn="auto">
              <a:spcBef>
                <a:spcPts val="0"/>
              </a:spcBef>
              <a:spcAft>
                <a:spcPts val="0"/>
              </a:spcAft>
            </a:pPr>
            <a:endParaRPr lang="en-US" sz="3200" b="1" dirty="0">
              <a:solidFill>
                <a:prstClr val="black"/>
              </a:solidFill>
              <a:latin typeface="Calibri" panose="020F0502020204030204"/>
              <a:ea typeface="+mn-ea"/>
            </a:endParaRPr>
          </a:p>
          <a:p>
            <a:pPr fontAlgn="auto">
              <a:spcBef>
                <a:spcPts val="0"/>
              </a:spcBef>
              <a:spcAft>
                <a:spcPts val="0"/>
              </a:spcAft>
            </a:pPr>
            <a:r>
              <a:rPr lang="en-US" sz="3200" b="1" dirty="0">
                <a:solidFill>
                  <a:prstClr val="black"/>
                </a:solidFill>
                <a:latin typeface="Calibri" panose="020F0502020204030204"/>
                <a:ea typeface="+mn-ea"/>
              </a:rPr>
              <a:t>Validation of the methods in prospective trials</a:t>
            </a:r>
          </a:p>
          <a:p>
            <a:pPr marL="457200" indent="-457200" fontAlgn="auto">
              <a:spcBef>
                <a:spcPts val="0"/>
              </a:spcBef>
              <a:spcAft>
                <a:spcPts val="0"/>
              </a:spcAft>
              <a:buFontTx/>
              <a:buAutoNum type="arabicPeriod" startAt="2"/>
            </a:pPr>
            <a:endParaRPr lang="en-US" sz="3200" b="1" dirty="0">
              <a:solidFill>
                <a:prstClr val="black"/>
              </a:solidFill>
              <a:latin typeface="Calibri" panose="020F0502020204030204"/>
              <a:ea typeface="+mn-ea"/>
            </a:endParaRPr>
          </a:p>
        </p:txBody>
      </p:sp>
    </p:spTree>
    <p:extLst>
      <p:ext uri="{BB962C8B-B14F-4D97-AF65-F5344CB8AC3E}">
        <p14:creationId xmlns:p14="http://schemas.microsoft.com/office/powerpoint/2010/main" val="119080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886700" cy="1178278"/>
          </a:xfrm>
        </p:spPr>
        <p:txBody>
          <a:bodyPr>
            <a:normAutofit/>
          </a:bodyPr>
          <a:lstStyle/>
          <a:p>
            <a:pPr algn="ctr"/>
            <a:r>
              <a:rPr lang="en-US" sz="5333" b="1" dirty="0"/>
              <a:t>Multi-</a:t>
            </a:r>
            <a:r>
              <a:rPr lang="en-US" sz="5333" b="1" dirty="0" err="1"/>
              <a:t>Analyte</a:t>
            </a:r>
            <a:r>
              <a:rPr lang="en-US" sz="5333" b="1" dirty="0"/>
              <a:t> Tests</a:t>
            </a:r>
          </a:p>
        </p:txBody>
      </p:sp>
      <p:pic>
        <p:nvPicPr>
          <p:cNvPr id="14" name="Content Placeholder 4" descr="An illustration of a vial containing a blood sample">
            <a:extLst>
              <a:ext uri="{FF2B5EF4-FFF2-40B4-BE49-F238E27FC236}">
                <a16:creationId xmlns:a16="http://schemas.microsoft.com/office/drawing/2014/main" id="{59482FFD-7335-43B3-91FE-0D9EEDB8F5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49" t="19005" r="41862" b="18497"/>
          <a:stretch/>
        </p:blipFill>
        <p:spPr>
          <a:xfrm>
            <a:off x="2393779" y="1612928"/>
            <a:ext cx="771524" cy="3259437"/>
          </a:xfrm>
          <a:prstGeom prst="rect">
            <a:avLst/>
          </a:prstGeom>
        </p:spPr>
      </p:pic>
      <p:sp>
        <p:nvSpPr>
          <p:cNvPr id="15" name="Oval 14">
            <a:extLst>
              <a:ext uri="{C183D7F6-B498-43B3-948B-1728B52AA6E4}">
                <adec:decorative xmlns:adec="http://schemas.microsoft.com/office/drawing/2017/decorative" val="1"/>
              </a:ext>
            </a:extLst>
          </p:cNvPr>
          <p:cNvSpPr/>
          <p:nvPr/>
        </p:nvSpPr>
        <p:spPr>
          <a:xfrm>
            <a:off x="2477945" y="2532793"/>
            <a:ext cx="687358" cy="67333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519" dirty="0">
              <a:solidFill>
                <a:prstClr val="white"/>
              </a:solidFill>
              <a:latin typeface="Calibri" panose="020F0502020204030204"/>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flipV="1">
            <a:off x="3387086" y="2302199"/>
            <a:ext cx="1409786" cy="3105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V="1">
            <a:off x="3406697" y="2667734"/>
            <a:ext cx="1456546" cy="1414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C183D7F6-B498-43B3-948B-1728B52AA6E4}">
                <adec:decorative xmlns:adec="http://schemas.microsoft.com/office/drawing/2017/decorative" val="1"/>
              </a:ext>
            </a:extLst>
          </p:cNvPr>
          <p:cNvCxnSpPr/>
          <p:nvPr/>
        </p:nvCxnSpPr>
        <p:spPr>
          <a:xfrm>
            <a:off x="3433129" y="3047058"/>
            <a:ext cx="1472912" cy="233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18655" y="2088496"/>
            <a:ext cx="803682" cy="326115"/>
          </a:xfrm>
          <a:prstGeom prst="rect">
            <a:avLst/>
          </a:prstGeom>
          <a:noFill/>
        </p:spPr>
        <p:txBody>
          <a:bodyPr wrap="none" rtlCol="0">
            <a:spAutoFit/>
          </a:bodyPr>
          <a:lstStyle/>
          <a:p>
            <a:pPr fontAlgn="auto">
              <a:spcBef>
                <a:spcPts val="0"/>
              </a:spcBef>
              <a:spcAft>
                <a:spcPts val="0"/>
              </a:spcAft>
            </a:pPr>
            <a:r>
              <a:rPr lang="en-US" sz="1519" b="1" dirty="0">
                <a:solidFill>
                  <a:prstClr val="black"/>
                </a:solidFill>
                <a:latin typeface="Calibri" panose="020F0502020204030204"/>
                <a:ea typeface="+mn-ea"/>
              </a:rPr>
              <a:t>Genetic</a:t>
            </a:r>
          </a:p>
        </p:txBody>
      </p:sp>
      <p:sp>
        <p:nvSpPr>
          <p:cNvPr id="20" name="TextBox 19"/>
          <p:cNvSpPr txBox="1"/>
          <p:nvPr/>
        </p:nvSpPr>
        <p:spPr>
          <a:xfrm>
            <a:off x="5036574" y="2511923"/>
            <a:ext cx="1017971" cy="326115"/>
          </a:xfrm>
          <a:prstGeom prst="rect">
            <a:avLst/>
          </a:prstGeom>
          <a:noFill/>
        </p:spPr>
        <p:txBody>
          <a:bodyPr wrap="none" rtlCol="0">
            <a:spAutoFit/>
          </a:bodyPr>
          <a:lstStyle/>
          <a:p>
            <a:pPr fontAlgn="auto">
              <a:spcBef>
                <a:spcPts val="0"/>
              </a:spcBef>
              <a:spcAft>
                <a:spcPts val="0"/>
              </a:spcAft>
            </a:pPr>
            <a:r>
              <a:rPr lang="en-US" sz="1519" b="1" dirty="0">
                <a:solidFill>
                  <a:prstClr val="black"/>
                </a:solidFill>
                <a:latin typeface="Calibri" panose="020F0502020204030204"/>
                <a:ea typeface="+mn-ea"/>
              </a:rPr>
              <a:t>Epigenetic</a:t>
            </a:r>
          </a:p>
        </p:txBody>
      </p:sp>
      <p:sp>
        <p:nvSpPr>
          <p:cNvPr id="21" name="TextBox 20"/>
          <p:cNvSpPr txBox="1"/>
          <p:nvPr/>
        </p:nvSpPr>
        <p:spPr>
          <a:xfrm>
            <a:off x="5036575" y="2931022"/>
            <a:ext cx="1565365" cy="326115"/>
          </a:xfrm>
          <a:prstGeom prst="rect">
            <a:avLst/>
          </a:prstGeom>
          <a:noFill/>
        </p:spPr>
        <p:txBody>
          <a:bodyPr wrap="none" rtlCol="0">
            <a:spAutoFit/>
          </a:bodyPr>
          <a:lstStyle/>
          <a:p>
            <a:pPr fontAlgn="auto">
              <a:spcBef>
                <a:spcPts val="0"/>
              </a:spcBef>
              <a:spcAft>
                <a:spcPts val="0"/>
              </a:spcAft>
            </a:pPr>
            <a:r>
              <a:rPr lang="en-US" sz="1519" b="1" dirty="0">
                <a:solidFill>
                  <a:prstClr val="black"/>
                </a:solidFill>
                <a:latin typeface="Calibri" panose="020F0502020204030204"/>
                <a:ea typeface="+mn-ea"/>
              </a:rPr>
              <a:t>Physical qualities</a:t>
            </a:r>
          </a:p>
        </p:txBody>
      </p:sp>
      <p:sp>
        <p:nvSpPr>
          <p:cNvPr id="22" name="Oval 21">
            <a:extLst>
              <a:ext uri="{C183D7F6-B498-43B3-948B-1728B52AA6E4}">
                <adec:decorative xmlns:adec="http://schemas.microsoft.com/office/drawing/2017/decorative" val="1"/>
              </a:ext>
            </a:extLst>
          </p:cNvPr>
          <p:cNvSpPr/>
          <p:nvPr/>
        </p:nvSpPr>
        <p:spPr>
          <a:xfrm>
            <a:off x="2477945" y="3111982"/>
            <a:ext cx="687358" cy="67333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519" dirty="0">
              <a:solidFill>
                <a:prstClr val="white"/>
              </a:solidFill>
              <a:latin typeface="Calibri" panose="020F0502020204030204"/>
            </a:endParaRPr>
          </a:p>
        </p:txBody>
      </p:sp>
      <p:cxnSp>
        <p:nvCxnSpPr>
          <p:cNvPr id="23" name="Straight Arrow Connector 22">
            <a:extLst>
              <a:ext uri="{C183D7F6-B498-43B3-948B-1728B52AA6E4}">
                <adec:decorative xmlns:adec="http://schemas.microsoft.com/office/drawing/2017/decorative" val="1"/>
              </a:ext>
            </a:extLst>
          </p:cNvPr>
          <p:cNvCxnSpPr/>
          <p:nvPr/>
        </p:nvCxnSpPr>
        <p:spPr>
          <a:xfrm>
            <a:off x="3406697" y="3555819"/>
            <a:ext cx="1499345" cy="324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36573" y="3416229"/>
            <a:ext cx="1462132" cy="559897"/>
          </a:xfrm>
          <a:prstGeom prst="rect">
            <a:avLst/>
          </a:prstGeom>
          <a:noFill/>
        </p:spPr>
        <p:txBody>
          <a:bodyPr wrap="none" rtlCol="0">
            <a:spAutoFit/>
          </a:bodyPr>
          <a:lstStyle/>
          <a:p>
            <a:pPr fontAlgn="auto">
              <a:spcBef>
                <a:spcPts val="0"/>
              </a:spcBef>
              <a:spcAft>
                <a:spcPts val="0"/>
              </a:spcAft>
            </a:pPr>
            <a:r>
              <a:rPr lang="en-US" sz="1519" b="1" dirty="0">
                <a:solidFill>
                  <a:prstClr val="black"/>
                </a:solidFill>
                <a:latin typeface="Calibri" panose="020F0502020204030204"/>
                <a:ea typeface="+mn-ea"/>
              </a:rPr>
              <a:t>Increased levels</a:t>
            </a:r>
          </a:p>
          <a:p>
            <a:pPr fontAlgn="auto">
              <a:spcBef>
                <a:spcPts val="0"/>
              </a:spcBef>
              <a:spcAft>
                <a:spcPts val="0"/>
              </a:spcAft>
            </a:pPr>
            <a:r>
              <a:rPr lang="en-US" sz="1519" b="1" dirty="0">
                <a:solidFill>
                  <a:prstClr val="black"/>
                </a:solidFill>
                <a:latin typeface="Calibri" panose="020F0502020204030204"/>
                <a:ea typeface="+mn-ea"/>
              </a:rPr>
              <a:t>of proteins</a:t>
            </a:r>
          </a:p>
        </p:txBody>
      </p:sp>
      <p:sp>
        <p:nvSpPr>
          <p:cNvPr id="25" name="Right Brace 24">
            <a:extLst>
              <a:ext uri="{C183D7F6-B498-43B3-948B-1728B52AA6E4}">
                <adec:decorative xmlns:adec="http://schemas.microsoft.com/office/drawing/2017/decorative" val="1"/>
              </a:ext>
            </a:extLst>
          </p:cNvPr>
          <p:cNvSpPr/>
          <p:nvPr/>
        </p:nvSpPr>
        <p:spPr>
          <a:xfrm>
            <a:off x="6498705" y="2185786"/>
            <a:ext cx="217890" cy="179033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519" dirty="0">
              <a:solidFill>
                <a:prstClr val="black"/>
              </a:solidFill>
              <a:latin typeface="Calibri" panose="020F0502020204030204"/>
            </a:endParaRPr>
          </a:p>
        </p:txBody>
      </p:sp>
      <p:sp>
        <p:nvSpPr>
          <p:cNvPr id="26" name="TextBox 25"/>
          <p:cNvSpPr txBox="1"/>
          <p:nvPr/>
        </p:nvSpPr>
        <p:spPr>
          <a:xfrm>
            <a:off x="7133569" y="2540143"/>
            <a:ext cx="1255152" cy="793679"/>
          </a:xfrm>
          <a:prstGeom prst="rect">
            <a:avLst/>
          </a:prstGeom>
          <a:noFill/>
        </p:spPr>
        <p:txBody>
          <a:bodyPr wrap="none" rtlCol="0">
            <a:spAutoFit/>
          </a:bodyPr>
          <a:lstStyle/>
          <a:p>
            <a:pPr fontAlgn="auto">
              <a:spcBef>
                <a:spcPts val="0"/>
              </a:spcBef>
              <a:spcAft>
                <a:spcPts val="0"/>
              </a:spcAft>
            </a:pPr>
            <a:r>
              <a:rPr lang="en-US" sz="1519" b="1" dirty="0">
                <a:solidFill>
                  <a:prstClr val="black"/>
                </a:solidFill>
                <a:latin typeface="Calibri" panose="020F0502020204030204"/>
                <a:ea typeface="+mn-ea"/>
              </a:rPr>
              <a:t> combination</a:t>
            </a:r>
          </a:p>
          <a:p>
            <a:pPr fontAlgn="auto">
              <a:spcBef>
                <a:spcPts val="0"/>
              </a:spcBef>
              <a:spcAft>
                <a:spcPts val="0"/>
              </a:spcAft>
            </a:pPr>
            <a:endParaRPr lang="en-US" sz="1519" b="1" dirty="0">
              <a:solidFill>
                <a:prstClr val="black"/>
              </a:solidFill>
              <a:latin typeface="Calibri" panose="020F0502020204030204"/>
              <a:ea typeface="+mn-ea"/>
            </a:endParaRPr>
          </a:p>
          <a:p>
            <a:pPr fontAlgn="auto">
              <a:spcBef>
                <a:spcPts val="0"/>
              </a:spcBef>
              <a:spcAft>
                <a:spcPts val="0"/>
              </a:spcAft>
            </a:pPr>
            <a:r>
              <a:rPr lang="en-US" sz="1519" b="1" dirty="0">
                <a:solidFill>
                  <a:prstClr val="black"/>
                </a:solidFill>
                <a:latin typeface="Calibri" panose="020F0502020204030204"/>
                <a:ea typeface="+mn-ea"/>
              </a:rPr>
              <a:t>algorithm</a:t>
            </a:r>
          </a:p>
        </p:txBody>
      </p:sp>
    </p:spTree>
    <p:extLst>
      <p:ext uri="{BB962C8B-B14F-4D97-AF65-F5344CB8AC3E}">
        <p14:creationId xmlns:p14="http://schemas.microsoft.com/office/powerpoint/2010/main" val="323301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noGrp="1"/>
          </p:cNvSpPr>
          <p:nvPr>
            <p:ph type="title" idx="4294967295"/>
          </p:nvPr>
        </p:nvSpPr>
        <p:spPr>
          <a:xfrm>
            <a:off x="1659730" y="76200"/>
            <a:ext cx="887253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771571" rtl="0" eaLnBrk="1" latinLnBrk="0" hangingPunct="1">
              <a:lnSpc>
                <a:spcPct val="90000"/>
              </a:lnSpc>
              <a:spcBef>
                <a:spcPct val="0"/>
              </a:spcBef>
              <a:buNone/>
              <a:defRPr sz="3713" kern="1200">
                <a:solidFill>
                  <a:schemeClr val="tx1"/>
                </a:solidFill>
                <a:latin typeface="+mj-lt"/>
                <a:ea typeface="+mj-ea"/>
                <a:cs typeface="+mj-cs"/>
              </a:defRPr>
            </a:lvl1pPr>
          </a:lstStyle>
          <a:p>
            <a:pPr marL="0" marR="0" lvl="0" indent="0" algn="ctr" defTabSz="771571"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j-ea"/>
                <a:cs typeface="+mj-cs"/>
                <a:sym typeface="Arial" charset="0"/>
              </a:rPr>
              <a:t>Methods adaptable to multiple applications</a:t>
            </a:r>
          </a:p>
        </p:txBody>
      </p:sp>
      <p:pic>
        <p:nvPicPr>
          <p:cNvPr id="14" name="Picture 6" descr="A lab technician's hand holding a vial filled with a blood s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20564"/>
            <a:ext cx="1231191" cy="162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a:extLst>
              <a:ext uri="{C183D7F6-B498-43B3-948B-1728B52AA6E4}">
                <adec:decorative xmlns:adec="http://schemas.microsoft.com/office/drawing/2017/decorative" val="1"/>
              </a:ext>
            </a:extLst>
          </p:cNvPr>
          <p:cNvSpPr/>
          <p:nvPr/>
        </p:nvSpPr>
        <p:spPr>
          <a:xfrm rot="5400000">
            <a:off x="5784078" y="2412831"/>
            <a:ext cx="488231" cy="1356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82">
              <a:solidFill>
                <a:prstClr val="white"/>
              </a:solidFill>
              <a:latin typeface="Calibri" panose="020F0502020204030204"/>
            </a:endParaRPr>
          </a:p>
        </p:txBody>
      </p:sp>
      <p:sp>
        <p:nvSpPr>
          <p:cNvPr id="5" name="Oval 4"/>
          <p:cNvSpPr/>
          <p:nvPr/>
        </p:nvSpPr>
        <p:spPr>
          <a:xfrm>
            <a:off x="5151656" y="2835200"/>
            <a:ext cx="1888689" cy="1896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dirty="0">
                <a:solidFill>
                  <a:prstClr val="white"/>
                </a:solidFill>
                <a:latin typeface="Calibri" panose="020F0502020204030204"/>
              </a:rPr>
              <a:t>Multi-</a:t>
            </a:r>
            <a:r>
              <a:rPr lang="en-US" sz="2000" b="1" dirty="0" err="1">
                <a:solidFill>
                  <a:prstClr val="white"/>
                </a:solidFill>
                <a:latin typeface="Calibri" panose="020F0502020204030204"/>
              </a:rPr>
              <a:t>Analyte</a:t>
            </a:r>
            <a:endParaRPr lang="en-US" sz="2000" b="1" dirty="0">
              <a:solidFill>
                <a:prstClr val="white"/>
              </a:solidFill>
              <a:latin typeface="Calibri" panose="020F0502020204030204"/>
            </a:endParaRPr>
          </a:p>
          <a:p>
            <a:pPr algn="ctr" fontAlgn="auto">
              <a:spcBef>
                <a:spcPts val="0"/>
              </a:spcBef>
              <a:spcAft>
                <a:spcPts val="0"/>
              </a:spcAft>
            </a:pPr>
            <a:r>
              <a:rPr lang="en-US" sz="2000" b="1" dirty="0">
                <a:solidFill>
                  <a:prstClr val="white"/>
                </a:solidFill>
                <a:latin typeface="Calibri" panose="020F0502020204030204"/>
              </a:rPr>
              <a:t>Tests</a:t>
            </a:r>
          </a:p>
        </p:txBody>
      </p:sp>
      <p:pic>
        <p:nvPicPr>
          <p:cNvPr id="16" name="Content Placeholder 3" descr="An illustration of a subcutaneous syringe extracting spinal fluid.">
            <a:extLst>
              <a:ext uri="{C183D7F6-B498-43B3-948B-1728B52AA6E4}">
                <adec:decorative xmlns:adec="http://schemas.microsoft.com/office/drawing/2017/decorative" val="0"/>
              </a:ext>
            </a:extLst>
          </p:cNvPr>
          <p:cNvPicPr>
            <a:picLocks noGrp="1" noChangeAspect="1"/>
          </p:cNvPicPr>
          <p:nvPr>
            <p:ph idx="1"/>
          </p:nvPr>
        </p:nvPicPr>
        <p:blipFill rotWithShape="1">
          <a:blip r:embed="rId4"/>
          <a:srcRect r="33276" b="39327"/>
          <a:stretch/>
        </p:blipFill>
        <p:spPr>
          <a:xfrm>
            <a:off x="8001781" y="2835201"/>
            <a:ext cx="2130337" cy="1549691"/>
          </a:xfrm>
          <a:prstGeom prst="rect">
            <a:avLst/>
          </a:prstGeom>
        </p:spPr>
      </p:pic>
      <p:sp>
        <p:nvSpPr>
          <p:cNvPr id="18" name="Right Arrow 17">
            <a:extLst>
              <a:ext uri="{C183D7F6-B498-43B3-948B-1728B52AA6E4}">
                <adec:decorative xmlns:adec="http://schemas.microsoft.com/office/drawing/2017/decorative" val="1"/>
              </a:ext>
            </a:extLst>
          </p:cNvPr>
          <p:cNvSpPr/>
          <p:nvPr/>
        </p:nvSpPr>
        <p:spPr>
          <a:xfrm rot="10800000">
            <a:off x="7276948" y="3647592"/>
            <a:ext cx="488231" cy="1356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82">
              <a:solidFill>
                <a:prstClr val="white"/>
              </a:solidFill>
              <a:latin typeface="Calibri" panose="020F0502020204030204"/>
            </a:endParaRPr>
          </a:p>
        </p:txBody>
      </p:sp>
      <p:pic>
        <p:nvPicPr>
          <p:cNvPr id="17" name="Content Placeholder 3" descr="A vask where liquid biopsy material is collected."/>
          <p:cNvPicPr>
            <a:picLocks noChangeAspect="1"/>
          </p:cNvPicPr>
          <p:nvPr/>
        </p:nvPicPr>
        <p:blipFill rotWithShape="1">
          <a:blip r:embed="rId4"/>
          <a:srcRect l="64655" t="48431" b="20241"/>
          <a:stretch/>
        </p:blipFill>
        <p:spPr>
          <a:xfrm>
            <a:off x="10111028" y="4108161"/>
            <a:ext cx="1128473" cy="800170"/>
          </a:xfrm>
          <a:prstGeom prst="rect">
            <a:avLst/>
          </a:prstGeom>
        </p:spPr>
      </p:pic>
      <p:pic>
        <p:nvPicPr>
          <p:cNvPr id="12" name="Picture 5" descr="A picture of the extraction of fluid being deposited into a specimen vial.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780" y="4796816"/>
            <a:ext cx="2219230" cy="162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ight Arrow 19">
            <a:extLst>
              <a:ext uri="{C183D7F6-B498-43B3-948B-1728B52AA6E4}">
                <adec:decorative xmlns:adec="http://schemas.microsoft.com/office/drawing/2017/decorative" val="1"/>
              </a:ext>
            </a:extLst>
          </p:cNvPr>
          <p:cNvSpPr/>
          <p:nvPr/>
        </p:nvSpPr>
        <p:spPr>
          <a:xfrm rot="13500000">
            <a:off x="7223676" y="4537647"/>
            <a:ext cx="488231" cy="1356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82">
              <a:solidFill>
                <a:prstClr val="white"/>
              </a:solidFill>
              <a:latin typeface="Calibri" panose="020F0502020204030204"/>
            </a:endParaRPr>
          </a:p>
        </p:txBody>
      </p:sp>
      <p:pic>
        <p:nvPicPr>
          <p:cNvPr id="2051" name="Picture 3" descr="A specimen cup for a stool sample.&#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9511" y="5304722"/>
            <a:ext cx="1553278" cy="155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a:extLst>
              <a:ext uri="{C183D7F6-B498-43B3-948B-1728B52AA6E4}">
                <adec:decorative xmlns:adec="http://schemas.microsoft.com/office/drawing/2017/decorative" val="1"/>
              </a:ext>
            </a:extLst>
          </p:cNvPr>
          <p:cNvSpPr/>
          <p:nvPr/>
        </p:nvSpPr>
        <p:spPr>
          <a:xfrm rot="16200000">
            <a:off x="5919692" y="4950159"/>
            <a:ext cx="488231" cy="1356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82">
              <a:solidFill>
                <a:prstClr val="white"/>
              </a:solidFill>
              <a:latin typeface="Calibri" panose="020F0502020204030204"/>
            </a:endParaRPr>
          </a:p>
        </p:txBody>
      </p:sp>
      <p:pic>
        <p:nvPicPr>
          <p:cNvPr id="11" name="Picture 2" descr="A urine specimen cu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7476" y="5017965"/>
            <a:ext cx="1427576" cy="162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ight Arrow 18">
            <a:extLst>
              <a:ext uri="{C183D7F6-B498-43B3-948B-1728B52AA6E4}">
                <adec:decorative xmlns:adec="http://schemas.microsoft.com/office/drawing/2017/decorative" val="1"/>
              </a:ext>
            </a:extLst>
          </p:cNvPr>
          <p:cNvSpPr/>
          <p:nvPr/>
        </p:nvSpPr>
        <p:spPr>
          <a:xfrm rot="18900000">
            <a:off x="4804098" y="4661033"/>
            <a:ext cx="488231" cy="1356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82">
              <a:solidFill>
                <a:prstClr val="white"/>
              </a:solidFill>
              <a:latin typeface="Calibri" panose="020F0502020204030204"/>
            </a:endParaRPr>
          </a:p>
        </p:txBody>
      </p:sp>
      <p:pic>
        <p:nvPicPr>
          <p:cNvPr id="13" name="Picture 4" descr="A picture of a person providing a saliva samp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5262" y="3044892"/>
            <a:ext cx="1084957" cy="162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a:extLst>
              <a:ext uri="{C183D7F6-B498-43B3-948B-1728B52AA6E4}">
                <adec:decorative xmlns:adec="http://schemas.microsoft.com/office/drawing/2017/decorative" val="1"/>
              </a:ext>
            </a:extLst>
          </p:cNvPr>
          <p:cNvSpPr/>
          <p:nvPr/>
        </p:nvSpPr>
        <p:spPr>
          <a:xfrm>
            <a:off x="4426822" y="3722998"/>
            <a:ext cx="488231" cy="1356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282">
              <a:solidFill>
                <a:prstClr val="white"/>
              </a:solidFill>
              <a:latin typeface="Calibri" panose="020F0502020204030204"/>
            </a:endParaRPr>
          </a:p>
        </p:txBody>
      </p:sp>
    </p:spTree>
    <p:extLst>
      <p:ext uri="{BB962C8B-B14F-4D97-AF65-F5344CB8AC3E}">
        <p14:creationId xmlns:p14="http://schemas.microsoft.com/office/powerpoint/2010/main" val="62642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0FDC8998-8A21-4359-B81C-6CA05C0B21C2}"/>
              </a:ext>
            </a:extLst>
          </p:cNvPr>
          <p:cNvSpPr txBox="1">
            <a:spLocks noGrp="1"/>
          </p:cNvSpPr>
          <p:nvPr>
            <p:ph type="title" idx="4294967295"/>
          </p:nvPr>
        </p:nvSpPr>
        <p:spPr>
          <a:xfrm>
            <a:off x="1447800" y="359229"/>
            <a:ext cx="94488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Thank You!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p:txBody>
      </p:sp>
      <p:sp>
        <p:nvSpPr>
          <p:cNvPr id="12" name="Rectangle 11" descr="Liquid Biopsy">
            <a:extLst>
              <a:ext uri="{FF2B5EF4-FFF2-40B4-BE49-F238E27FC236}">
                <a16:creationId xmlns:a16="http://schemas.microsoft.com/office/drawing/2014/main" id="{BE958459-7452-437B-82A7-FD5C79848112}"/>
              </a:ext>
            </a:extLst>
          </p:cNvPr>
          <p:cNvSpPr/>
          <p:nvPr/>
        </p:nvSpPr>
        <p:spPr>
          <a:xfrm>
            <a:off x="4333577" y="2182752"/>
            <a:ext cx="2895126" cy="408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pic>
        <p:nvPicPr>
          <p:cNvPr id="13" name="Picture 12" descr="Liquid Biopsy">
            <a:extLst>
              <a:ext uri="{FF2B5EF4-FFF2-40B4-BE49-F238E27FC236}">
                <a16:creationId xmlns:a16="http://schemas.microsoft.com/office/drawing/2014/main" id="{3655D5D0-1731-4152-8670-315A50D91901}"/>
              </a:ext>
            </a:extLst>
          </p:cNvPr>
          <p:cNvPicPr>
            <a:picLocks noChangeAspect="1"/>
          </p:cNvPicPr>
          <p:nvPr/>
        </p:nvPicPr>
        <p:blipFill rotWithShape="1">
          <a:blip r:embed="rId3"/>
          <a:srcRect t="48513"/>
          <a:stretch/>
        </p:blipFill>
        <p:spPr>
          <a:xfrm>
            <a:off x="4437063" y="2103655"/>
            <a:ext cx="2672527" cy="427858"/>
          </a:xfrm>
          <a:prstGeom prst="rect">
            <a:avLst/>
          </a:prstGeom>
        </p:spPr>
      </p:pic>
      <p:pic>
        <p:nvPicPr>
          <p:cNvPr id="14" name="Picture 13">
            <a:extLst>
              <a:ext uri="{FF2B5EF4-FFF2-40B4-BE49-F238E27FC236}">
                <a16:creationId xmlns:a16="http://schemas.microsoft.com/office/drawing/2014/main" id="{201F98D7-3F66-48F4-85A5-48ECBD4C55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63221" y="2140682"/>
            <a:ext cx="254295" cy="406872"/>
          </a:xfrm>
          <a:prstGeom prst="rect">
            <a:avLst/>
          </a:prstGeom>
        </p:spPr>
      </p:pic>
      <p:pic>
        <p:nvPicPr>
          <p:cNvPr id="15" name="Picture 14" descr="An Illustration of liquid biopsy types: blood, urine, saliva">
            <a:extLst>
              <a:ext uri="{FF2B5EF4-FFF2-40B4-BE49-F238E27FC236}">
                <a16:creationId xmlns:a16="http://schemas.microsoft.com/office/drawing/2014/main" id="{2EFBEB2B-1A20-4669-8915-6DADEC288E7E}"/>
              </a:ext>
            </a:extLst>
          </p:cNvPr>
          <p:cNvPicPr>
            <a:picLocks noChangeAspect="1"/>
          </p:cNvPicPr>
          <p:nvPr/>
        </p:nvPicPr>
        <p:blipFill rotWithShape="1">
          <a:blip r:embed="rId5"/>
          <a:srcRect t="30127" r="55850"/>
          <a:stretch/>
        </p:blipFill>
        <p:spPr>
          <a:xfrm>
            <a:off x="4280480" y="2591747"/>
            <a:ext cx="2467114" cy="1952258"/>
          </a:xfrm>
          <a:prstGeom prst="rect">
            <a:avLst/>
          </a:prstGeom>
        </p:spPr>
      </p:pic>
      <p:pic>
        <p:nvPicPr>
          <p:cNvPr id="16" name="Picture 15" descr="An illustration of a vile containing CSF">
            <a:extLst>
              <a:ext uri="{FF2B5EF4-FFF2-40B4-BE49-F238E27FC236}">
                <a16:creationId xmlns:a16="http://schemas.microsoft.com/office/drawing/2014/main" id="{F6C7699F-61CB-4C41-844D-D391CE114592}"/>
              </a:ext>
            </a:extLst>
          </p:cNvPr>
          <p:cNvPicPr>
            <a:picLocks noChangeAspect="1"/>
          </p:cNvPicPr>
          <p:nvPr/>
        </p:nvPicPr>
        <p:blipFill>
          <a:blip r:embed="rId6"/>
          <a:stretch>
            <a:fillRect/>
          </a:stretch>
        </p:blipFill>
        <p:spPr>
          <a:xfrm>
            <a:off x="6568967" y="2591747"/>
            <a:ext cx="659736" cy="1905220"/>
          </a:xfrm>
          <a:prstGeom prst="rect">
            <a:avLst/>
          </a:prstGeom>
        </p:spPr>
      </p:pic>
      <p:pic>
        <p:nvPicPr>
          <p:cNvPr id="17" name="Picture 16" descr="An illustration of types of liquid biopsy: blood, urine, saliva, CSF.">
            <a:extLst>
              <a:ext uri="{FF2B5EF4-FFF2-40B4-BE49-F238E27FC236}">
                <a16:creationId xmlns:a16="http://schemas.microsoft.com/office/drawing/2014/main" id="{9E24C426-ABDE-4BBD-887E-14A02B697E9C}"/>
              </a:ext>
            </a:extLst>
          </p:cNvPr>
          <p:cNvPicPr>
            <a:picLocks noChangeAspect="1"/>
          </p:cNvPicPr>
          <p:nvPr/>
        </p:nvPicPr>
        <p:blipFill>
          <a:blip r:embed="rId7"/>
          <a:stretch>
            <a:fillRect/>
          </a:stretch>
        </p:blipFill>
        <p:spPr>
          <a:xfrm>
            <a:off x="4300883" y="2664421"/>
            <a:ext cx="2983218" cy="1851653"/>
          </a:xfrm>
          <a:prstGeom prst="rect">
            <a:avLst/>
          </a:prstGeom>
        </p:spPr>
      </p:pic>
      <p:sp>
        <p:nvSpPr>
          <p:cNvPr id="18" name="TextBox 17">
            <a:extLst>
              <a:ext uri="{FF2B5EF4-FFF2-40B4-BE49-F238E27FC236}">
                <a16:creationId xmlns:a16="http://schemas.microsoft.com/office/drawing/2014/main" id="{1D90C953-ACCA-46E1-B1D1-763B59FB67D0}"/>
              </a:ext>
            </a:extLst>
          </p:cNvPr>
          <p:cNvSpPr txBox="1"/>
          <p:nvPr/>
        </p:nvSpPr>
        <p:spPr>
          <a:xfrm>
            <a:off x="7395730" y="2558675"/>
            <a:ext cx="1107566" cy="1725729"/>
          </a:xfrm>
          <a:prstGeom prst="rect">
            <a:avLst/>
          </a:prstGeom>
          <a:noFill/>
        </p:spPr>
        <p:txBody>
          <a:bodyPr wrap="square" rtlCol="0">
            <a:spAutoFit/>
          </a:bodyPr>
          <a:lstStyle/>
          <a:p>
            <a:pPr fontAlgn="auto">
              <a:lnSpc>
                <a:spcPct val="150000"/>
              </a:lnSpc>
              <a:spcBef>
                <a:spcPts val="0"/>
              </a:spcBef>
              <a:spcAft>
                <a:spcPts val="0"/>
              </a:spcAft>
            </a:pPr>
            <a:r>
              <a:rPr lang="en-US" sz="1200" b="1" dirty="0">
                <a:solidFill>
                  <a:srgbClr val="0070C0"/>
                </a:solidFill>
                <a:latin typeface="Calibri"/>
                <a:ea typeface="+mn-ea"/>
              </a:rPr>
              <a:t>Johns Hopkins</a:t>
            </a:r>
          </a:p>
          <a:p>
            <a:pPr fontAlgn="auto">
              <a:lnSpc>
                <a:spcPct val="150000"/>
              </a:lnSpc>
              <a:spcBef>
                <a:spcPts val="0"/>
              </a:spcBef>
              <a:spcAft>
                <a:spcPts val="0"/>
              </a:spcAft>
            </a:pPr>
            <a:r>
              <a:rPr lang="en-US" sz="1200" b="1" dirty="0">
                <a:solidFill>
                  <a:srgbClr val="0070C0"/>
                </a:solidFill>
                <a:latin typeface="Calibri"/>
                <a:ea typeface="+mn-ea"/>
              </a:rPr>
              <a:t>MGH</a:t>
            </a:r>
          </a:p>
          <a:p>
            <a:pPr fontAlgn="auto">
              <a:lnSpc>
                <a:spcPct val="150000"/>
              </a:lnSpc>
              <a:spcBef>
                <a:spcPts val="0"/>
              </a:spcBef>
              <a:spcAft>
                <a:spcPts val="0"/>
              </a:spcAft>
            </a:pPr>
            <a:r>
              <a:rPr lang="en-US" sz="1200" b="1" dirty="0">
                <a:solidFill>
                  <a:srgbClr val="0070C0"/>
                </a:solidFill>
                <a:latin typeface="Calibri"/>
                <a:ea typeface="+mn-ea"/>
              </a:rPr>
              <a:t>MGH</a:t>
            </a:r>
          </a:p>
          <a:p>
            <a:pPr fontAlgn="auto">
              <a:lnSpc>
                <a:spcPct val="150000"/>
              </a:lnSpc>
              <a:spcBef>
                <a:spcPts val="0"/>
              </a:spcBef>
              <a:spcAft>
                <a:spcPts val="0"/>
              </a:spcAft>
            </a:pPr>
            <a:r>
              <a:rPr lang="en-US" sz="1200" b="1" dirty="0">
                <a:solidFill>
                  <a:srgbClr val="0070C0"/>
                </a:solidFill>
                <a:latin typeface="Calibri"/>
                <a:ea typeface="+mn-ea"/>
              </a:rPr>
              <a:t>Washington U</a:t>
            </a:r>
          </a:p>
          <a:p>
            <a:pPr fontAlgn="auto">
              <a:lnSpc>
                <a:spcPct val="150000"/>
              </a:lnSpc>
              <a:spcBef>
                <a:spcPts val="0"/>
              </a:spcBef>
              <a:spcAft>
                <a:spcPts val="0"/>
              </a:spcAft>
            </a:pPr>
            <a:r>
              <a:rPr lang="en-US" sz="1200" b="1" dirty="0">
                <a:solidFill>
                  <a:srgbClr val="0070C0"/>
                </a:solidFill>
                <a:latin typeface="Calibri"/>
                <a:ea typeface="+mn-ea"/>
              </a:rPr>
              <a:t>UCLA</a:t>
            </a:r>
          </a:p>
          <a:p>
            <a:pPr fontAlgn="auto">
              <a:lnSpc>
                <a:spcPct val="150000"/>
              </a:lnSpc>
              <a:spcBef>
                <a:spcPts val="0"/>
              </a:spcBef>
              <a:spcAft>
                <a:spcPts val="0"/>
              </a:spcAft>
            </a:pPr>
            <a:r>
              <a:rPr lang="en-US" sz="1200" b="1" dirty="0">
                <a:solidFill>
                  <a:srgbClr val="0070C0"/>
                </a:solidFill>
                <a:latin typeface="Calibri"/>
                <a:ea typeface="+mn-ea"/>
              </a:rPr>
              <a:t>Yale</a:t>
            </a:r>
          </a:p>
        </p:txBody>
      </p:sp>
      <p:pic>
        <p:nvPicPr>
          <p:cNvPr id="19" name="Picture 18" descr="NIH &gt; National Cancer Institute Division of Cancer Prevention">
            <a:extLst>
              <a:ext uri="{FF2B5EF4-FFF2-40B4-BE49-F238E27FC236}">
                <a16:creationId xmlns:a16="http://schemas.microsoft.com/office/drawing/2014/main" id="{20356DA4-97E7-49B8-810E-AFA438012DBC}"/>
              </a:ext>
            </a:extLst>
          </p:cNvPr>
          <p:cNvPicPr>
            <a:picLocks noChangeAspect="1"/>
          </p:cNvPicPr>
          <p:nvPr/>
        </p:nvPicPr>
        <p:blipFill>
          <a:blip r:embed="rId8"/>
          <a:stretch>
            <a:fillRect/>
          </a:stretch>
        </p:blipFill>
        <p:spPr>
          <a:xfrm>
            <a:off x="4300883" y="4566224"/>
            <a:ext cx="2198515" cy="386776"/>
          </a:xfrm>
          <a:prstGeom prst="rect">
            <a:avLst/>
          </a:prstGeom>
        </p:spPr>
      </p:pic>
    </p:spTree>
    <p:extLst>
      <p:ext uri="{BB962C8B-B14F-4D97-AF65-F5344CB8AC3E}">
        <p14:creationId xmlns:p14="http://schemas.microsoft.com/office/powerpoint/2010/main" val="8596896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titled 2">
  <a:themeElements>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clrMap bg1="dk2" tx1="lt1" bg2="dk1" tx2="lt2" accent1="accent1" accent2="accent2" accent3="accent3" accent4="accent4" accent5="accent5" accent6="accent6" hlink="hlink" folHlink="folHlink"/>
    </a:extraClrScheme>
    <a:extraClrScheme>
      <a:clrScheme name="untitled 2 9">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R wrkshp Tampa 11-02 dlw">
  <a:themeElements>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fontScheme name="STAR wrkshp Tampa 11-02 dl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STAR wrkshp Tampa 11-02 dl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R wrkshp Tampa 11-02 dl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R wrkshp Tampa 11-02 dl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R wrkshp Tampa 11-02 dl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R wrkshp Tampa 11-02 dl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R wrkshp Tampa 11-02 dl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resentation-01-light">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3E04E8B8-11FA-E649-9371-C7E26FFEAA93}" vid="{F579B5EC-11F9-A448-A60F-FC626C1FC18E}"/>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10853</TotalTime>
  <Pages>0</Pages>
  <Words>109</Words>
  <Characters>0</Characters>
  <Application>Microsoft Office PowerPoint</Application>
  <PresentationFormat>Widescreen</PresentationFormat>
  <Lines>0</Lines>
  <Paragraphs>37</Paragraphs>
  <Slides>5</Slides>
  <Notes>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vt:i4>
      </vt:variant>
    </vt:vector>
  </HeadingPairs>
  <TitlesOfParts>
    <vt:vector size="18" baseType="lpstr">
      <vt:lpstr>Arial</vt:lpstr>
      <vt:lpstr>Calibri</vt:lpstr>
      <vt:lpstr>Calibri Light</vt:lpstr>
      <vt:lpstr>Helvetica</vt:lpstr>
      <vt:lpstr>Helvetica Regular</vt:lpstr>
      <vt:lpstr>SapientCentroSlab-Light</vt:lpstr>
      <vt:lpstr>Wingdings</vt:lpstr>
      <vt:lpstr>Office Theme</vt:lpstr>
      <vt:lpstr>untitled 2</vt:lpstr>
      <vt:lpstr>STAR wrkshp Tampa 11-02 dlw</vt:lpstr>
      <vt:lpstr>NCI PPT Template 16x9 WHITE</vt:lpstr>
      <vt:lpstr>presentation-01-light</vt:lpstr>
      <vt:lpstr>4_Office Theme</vt:lpstr>
      <vt:lpstr>National Cancer Institute Symposium on Charting the Course of Liquid Biopsy in Precision Prevention and Treatment December 15-16, 2021   </vt:lpstr>
      <vt:lpstr>Earlier Detection of Cancer  in Average and High-risk individuals</vt:lpstr>
      <vt:lpstr>Multi-Analyte Tests</vt:lpstr>
      <vt:lpstr>Methods adaptable to multiple applications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Cancer Institute Symposium on Charting the Course of Liquid Biopsy in Precision Prevention and Treatment</dc:title>
  <dc:subject/>
  <dc:creator>David Wong</dc:creator>
  <cp:keywords>Liquid Biopsy Symposium: Papadopoulos; Wrap up</cp:keywords>
  <dc:description/>
  <cp:lastModifiedBy>Randall, Wayne (NIH/NCI) [C]</cp:lastModifiedBy>
  <cp:revision>318</cp:revision>
  <cp:lastPrinted>2012-10-03T18:56:02Z</cp:lastPrinted>
  <dcterms:created xsi:type="dcterms:W3CDTF">2015-11-14T19:58:42Z</dcterms:created>
  <dcterms:modified xsi:type="dcterms:W3CDTF">2022-04-06T16:41:02Z</dcterms:modified>
  <cp:category>Liquid Biopsy Symposium;December 16, 2021</cp:category>
</cp:coreProperties>
</file>