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531422" r:id="rId1"/>
    <p:sldMasterId id="2147531435" r:id="rId2"/>
    <p:sldMasterId id="2147531449" r:id="rId3"/>
    <p:sldMasterId id="2147531478" r:id="rId4"/>
    <p:sldMasterId id="2147531562" r:id="rId5"/>
    <p:sldMasterId id="2147531618" r:id="rId6"/>
  </p:sldMasterIdLst>
  <p:notesMasterIdLst>
    <p:notesMasterId r:id="rId12"/>
  </p:notesMasterIdLst>
  <p:handoutMasterIdLst>
    <p:handoutMasterId r:id="rId13"/>
  </p:handoutMasterIdLst>
  <p:sldIdLst>
    <p:sldId id="3156" r:id="rId7"/>
    <p:sldId id="256" r:id="rId8"/>
    <p:sldId id="5126" r:id="rId9"/>
    <p:sldId id="258" r:id="rId10"/>
    <p:sldId id="3185" r:id="rId11"/>
  </p:sldIdLst>
  <p:sldSz cx="12192000" cy="6858000"/>
  <p:notesSz cx="6858000" cy="9144000"/>
  <p:defaultTextStyle>
    <a:defPPr>
      <a:defRPr lang="en-US"/>
    </a:defPPr>
    <a:lvl1pPr algn="l" rtl="0" fontAlgn="base">
      <a:spcBef>
        <a:spcPct val="0"/>
      </a:spcBef>
      <a:spcAft>
        <a:spcPct val="0"/>
      </a:spcAft>
      <a:defRPr sz="2400" kern="1200">
        <a:solidFill>
          <a:srgbClr val="FFFFFF"/>
        </a:solidFill>
        <a:latin typeface="Arial" charset="0"/>
        <a:ea typeface="ヒラギノ角ゴ ProN W3" charset="-128"/>
        <a:cs typeface="+mn-cs"/>
        <a:sym typeface="Arial" charset="0"/>
      </a:defRPr>
    </a:lvl1pPr>
    <a:lvl2pPr marL="457200" algn="l" rtl="0" fontAlgn="base">
      <a:spcBef>
        <a:spcPct val="0"/>
      </a:spcBef>
      <a:spcAft>
        <a:spcPct val="0"/>
      </a:spcAft>
      <a:defRPr sz="2400" kern="1200">
        <a:solidFill>
          <a:srgbClr val="FFFFFF"/>
        </a:solidFill>
        <a:latin typeface="Arial" charset="0"/>
        <a:ea typeface="ヒラギノ角ゴ ProN W3" charset="-128"/>
        <a:cs typeface="+mn-cs"/>
        <a:sym typeface="Arial" charset="0"/>
      </a:defRPr>
    </a:lvl2pPr>
    <a:lvl3pPr marL="914400" algn="l" rtl="0" fontAlgn="base">
      <a:spcBef>
        <a:spcPct val="0"/>
      </a:spcBef>
      <a:spcAft>
        <a:spcPct val="0"/>
      </a:spcAft>
      <a:defRPr sz="2400" kern="1200">
        <a:solidFill>
          <a:srgbClr val="FFFFFF"/>
        </a:solidFill>
        <a:latin typeface="Arial" charset="0"/>
        <a:ea typeface="ヒラギノ角ゴ ProN W3" charset="-128"/>
        <a:cs typeface="+mn-cs"/>
        <a:sym typeface="Arial" charset="0"/>
      </a:defRPr>
    </a:lvl3pPr>
    <a:lvl4pPr marL="1371600" algn="l" rtl="0" fontAlgn="base">
      <a:spcBef>
        <a:spcPct val="0"/>
      </a:spcBef>
      <a:spcAft>
        <a:spcPct val="0"/>
      </a:spcAft>
      <a:defRPr sz="2400" kern="1200">
        <a:solidFill>
          <a:srgbClr val="FFFFFF"/>
        </a:solidFill>
        <a:latin typeface="Arial" charset="0"/>
        <a:ea typeface="ヒラギノ角ゴ ProN W3" charset="-128"/>
        <a:cs typeface="+mn-cs"/>
        <a:sym typeface="Arial" charset="0"/>
      </a:defRPr>
    </a:lvl4pPr>
    <a:lvl5pPr marL="1828800" algn="l" rtl="0" fontAlgn="base">
      <a:spcBef>
        <a:spcPct val="0"/>
      </a:spcBef>
      <a:spcAft>
        <a:spcPct val="0"/>
      </a:spcAft>
      <a:defRPr sz="2400" kern="1200">
        <a:solidFill>
          <a:srgbClr val="FFFFFF"/>
        </a:solidFill>
        <a:latin typeface="Arial" charset="0"/>
        <a:ea typeface="ヒラギノ角ゴ ProN W3" charset="-128"/>
        <a:cs typeface="+mn-cs"/>
        <a:sym typeface="Arial" charset="0"/>
      </a:defRPr>
    </a:lvl5pPr>
    <a:lvl6pPr marL="2286000" algn="l" defTabSz="914400" rtl="0" eaLnBrk="1" latinLnBrk="0" hangingPunct="1">
      <a:defRPr sz="2400" kern="1200">
        <a:solidFill>
          <a:srgbClr val="FFFFFF"/>
        </a:solidFill>
        <a:latin typeface="Arial" charset="0"/>
        <a:ea typeface="ヒラギノ角ゴ ProN W3" charset="-128"/>
        <a:cs typeface="+mn-cs"/>
        <a:sym typeface="Arial" charset="0"/>
      </a:defRPr>
    </a:lvl6pPr>
    <a:lvl7pPr marL="2743200" algn="l" defTabSz="914400" rtl="0" eaLnBrk="1" latinLnBrk="0" hangingPunct="1">
      <a:defRPr sz="2400" kern="1200">
        <a:solidFill>
          <a:srgbClr val="FFFFFF"/>
        </a:solidFill>
        <a:latin typeface="Arial" charset="0"/>
        <a:ea typeface="ヒラギノ角ゴ ProN W3" charset="-128"/>
        <a:cs typeface="+mn-cs"/>
        <a:sym typeface="Arial" charset="0"/>
      </a:defRPr>
    </a:lvl7pPr>
    <a:lvl8pPr marL="3200400" algn="l" defTabSz="914400" rtl="0" eaLnBrk="1" latinLnBrk="0" hangingPunct="1">
      <a:defRPr sz="2400" kern="1200">
        <a:solidFill>
          <a:srgbClr val="FFFFFF"/>
        </a:solidFill>
        <a:latin typeface="Arial" charset="0"/>
        <a:ea typeface="ヒラギノ角ゴ ProN W3" charset="-128"/>
        <a:cs typeface="+mn-cs"/>
        <a:sym typeface="Arial" charset="0"/>
      </a:defRPr>
    </a:lvl8pPr>
    <a:lvl9pPr marL="3657600" algn="l" defTabSz="914400" rtl="0" eaLnBrk="1" latinLnBrk="0" hangingPunct="1">
      <a:defRPr sz="2400" kern="1200">
        <a:solidFill>
          <a:srgbClr val="FFFFFF"/>
        </a:solidFill>
        <a:latin typeface="Arial" charset="0"/>
        <a:ea typeface="ヒラギノ角ゴ ProN W3" charset="-128"/>
        <a:cs typeface="+mn-cs"/>
        <a:sym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1DCCF"/>
    <a:srgbClr val="FF6666"/>
    <a:srgbClr val="6363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8" autoAdjust="0"/>
    <p:restoredTop sz="86385"/>
  </p:normalViewPr>
  <p:slideViewPr>
    <p:cSldViewPr>
      <p:cViewPr varScale="1">
        <p:scale>
          <a:sx n="59" d="100"/>
          <a:sy n="59" d="100"/>
        </p:scale>
        <p:origin x="294"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handoutMaster" Target="handoutMasters/handoutMaster1.xml"/><Relationship Id="rId3" Type="http://schemas.openxmlformats.org/officeDocument/2006/relationships/slideMaster" Target="slideMasters/slideMaster3.xml"/><Relationship Id="rId7" Type="http://schemas.openxmlformats.org/officeDocument/2006/relationships/slide" Target="slides/slide1.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viewProps" Target="viewProps.xml"/><Relationship Id="rId10"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ヒラギノ角ゴ ProN W3" charset="-128"/>
                <a:cs typeface="ヒラギノ角ゴ ProN W3"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3945F71C-90C0-1840-A837-EB35FE526F4D}" type="datetime1">
              <a:rPr lang="en-US" altLang="en-US"/>
              <a:pPr/>
              <a:t>3/29/2022</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ヒラギノ角ゴ ProN W3" charset="-128"/>
                <a:cs typeface="ヒラギノ角ゴ ProN W3"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7FB4871-6231-AA44-8F61-61CA46536160}" type="slidenum">
              <a:rPr lang="en-US" altLang="en-US"/>
              <a:pPr/>
              <a:t>‹#›</a:t>
            </a:fld>
            <a:endParaRPr lang="en-US" altLang="en-US"/>
          </a:p>
        </p:txBody>
      </p:sp>
    </p:spTree>
    <p:extLst>
      <p:ext uri="{BB962C8B-B14F-4D97-AF65-F5344CB8AC3E}">
        <p14:creationId xmlns:p14="http://schemas.microsoft.com/office/powerpoint/2010/main" val="13315568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7698" name="Rectangle 1"/>
          <p:cNvSpPr>
            <a:spLocks noGrp="1" noRot="1" noChangeAspect="1" noChangeArrowheads="1" noTextEdit="1"/>
          </p:cNvSpPr>
          <p:nvPr>
            <p:ph type="sldImg"/>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0834"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76206332"/>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8436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81000" y="685800"/>
            <a:ext cx="6096000" cy="34290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pPr marL="228600" indent="-228600">
              <a:lnSpc>
                <a:spcPct val="100000"/>
              </a:lnSpc>
              <a:buClr>
                <a:srgbClr val="BB0E3D"/>
              </a:buClr>
              <a:buSzPct val="100000"/>
              <a:buChar char="▪"/>
              <a:defRPr sz="1200">
                <a:latin typeface="Arial"/>
                <a:ea typeface="Arial"/>
                <a:cs typeface="Arial"/>
                <a:sym typeface="Arial"/>
              </a:defRPr>
            </a:pPr>
            <a:r>
              <a:t>Addresses the technical challenges in extracellular vesicle (EV) analyses, rigorously evaluate EVs’ clinical value for early detection of ovarian cancer through the OCEAN system (Ovarian Cancer Exosomal Analysis with Nanoplasmonics), and establish standard methodology for total EV isolation and enrichment</a:t>
            </a:r>
          </a:p>
          <a:p>
            <a:pPr marL="228600" indent="-228600">
              <a:lnSpc>
                <a:spcPct val="100000"/>
              </a:lnSpc>
              <a:buClr>
                <a:srgbClr val="BB0E3D"/>
              </a:buClr>
              <a:buSzPct val="100000"/>
              <a:buChar char="▪"/>
              <a:defRPr sz="1200">
                <a:latin typeface="Arial"/>
                <a:ea typeface="Arial"/>
                <a:cs typeface="Arial"/>
                <a:sym typeface="Arial"/>
              </a:defRPr>
            </a:pPr>
            <a:endParaRPr/>
          </a:p>
          <a:p>
            <a:pPr marL="228600" indent="-228600">
              <a:lnSpc>
                <a:spcPct val="100000"/>
              </a:lnSpc>
              <a:buClr>
                <a:srgbClr val="BB0E3D"/>
              </a:buClr>
              <a:buSzPct val="100000"/>
              <a:buChar char="▪"/>
              <a:defRPr sz="1200">
                <a:latin typeface="Arial"/>
                <a:ea typeface="Arial"/>
                <a:cs typeface="Arial"/>
                <a:sym typeface="Arial"/>
              </a:defRPr>
            </a:pPr>
            <a:r>
              <a:t>Screen EVs from novel genetically engineered mouse models that closely mimic human ovarian cancer pathology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8684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1604-65C3-6049-BBA8-E82F22083B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B8602C-E181-404A-A0CA-59C9C70EC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84F266-947C-7140-A600-93213B460D53}"/>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F9CCF8AE-7F4D-764F-8A99-058BCF2A4EAD}"/>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AB3F607F-D521-F84F-BA60-AD32E9B8ABCD}"/>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1506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964E6-1BB1-E94E-BB5F-35F5A3EB7E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EFEA05-554C-424A-A718-6CB2245E9E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EA43C4-20E5-3745-8E94-45075674A0D6}"/>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0267AAEF-36BA-D14A-8376-288B6110172D}"/>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FBEA3591-B13A-F341-B5EB-76C01370BD63}"/>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6814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769B29-4AD0-BE4D-BED1-21BBE606B4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8A4645-6B1F-774B-8C66-D3AC5F6EFC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1BE95C-DCA5-2145-9803-3DC53D1161DF}"/>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2CFA102D-1499-F34B-A06A-EFE0F91E6D9E}"/>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B37C9CC-5A8C-764C-B21F-8EAFC575DD8D}"/>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8458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29731"/>
            <a:ext cx="10363200" cy="1470422"/>
          </a:xfrm>
        </p:spPr>
        <p:txBody>
          <a:bodyPr/>
          <a:lstStyle/>
          <a:p>
            <a:r>
              <a:rPr lang="en-US"/>
              <a:t>Click to edit Master title style</a:t>
            </a:r>
          </a:p>
        </p:txBody>
      </p:sp>
      <p:sp>
        <p:nvSpPr>
          <p:cNvPr id="3" name="Subtitle 2"/>
          <p:cNvSpPr>
            <a:spLocks noGrp="1"/>
          </p:cNvSpPr>
          <p:nvPr>
            <p:ph type="subTitle" idx="1"/>
          </p:nvPr>
        </p:nvSpPr>
        <p:spPr>
          <a:xfrm>
            <a:off x="1828800" y="3885904"/>
            <a:ext cx="8534400" cy="1753195"/>
          </a:xfrm>
        </p:spPr>
        <p:txBody>
          <a:bodyPr/>
          <a:lstStyle>
            <a:lvl1pPr marL="0" indent="0" algn="ctr">
              <a:buNone/>
              <a:defRPr/>
            </a:lvl1pPr>
            <a:lvl2pPr marL="428583" indent="0" algn="ctr">
              <a:buNone/>
              <a:defRPr/>
            </a:lvl2pPr>
            <a:lvl3pPr marL="857165" indent="0" algn="ctr">
              <a:buNone/>
              <a:defRPr/>
            </a:lvl3pPr>
            <a:lvl4pPr marL="1285746" indent="0" algn="ctr">
              <a:buNone/>
              <a:defRPr/>
            </a:lvl4pPr>
            <a:lvl5pPr marL="1714328" indent="0" algn="ctr">
              <a:buNone/>
              <a:defRPr/>
            </a:lvl5pPr>
            <a:lvl6pPr marL="2142910" indent="0" algn="ctr">
              <a:buNone/>
              <a:defRPr/>
            </a:lvl6pPr>
            <a:lvl7pPr marL="2571493" indent="0" algn="ctr">
              <a:buNone/>
              <a:defRPr/>
            </a:lvl7pPr>
            <a:lvl8pPr marL="3000075" indent="0" algn="ctr">
              <a:buNone/>
              <a:defRPr/>
            </a:lvl8pPr>
            <a:lvl9pPr marL="3428657" indent="0" algn="ctr">
              <a:buNone/>
              <a:defRPr/>
            </a:lvl9pPr>
          </a:lstStyle>
          <a:p>
            <a:r>
              <a:rPr lang="en-US"/>
              <a:t>Click to edit Master subtitle style</a:t>
            </a:r>
          </a:p>
        </p:txBody>
      </p:sp>
    </p:spTree>
    <p:extLst>
      <p:ext uri="{BB962C8B-B14F-4D97-AF65-F5344CB8AC3E}">
        <p14:creationId xmlns:p14="http://schemas.microsoft.com/office/powerpoint/2010/main" val="272516212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16844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801"/>
            <a:ext cx="10363200" cy="1361777"/>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319" y="2906613"/>
            <a:ext cx="10363200" cy="1500188"/>
          </a:xfrm>
        </p:spPr>
        <p:txBody>
          <a:bodyPr anchor="b"/>
          <a:lstStyle>
            <a:lvl1pPr marL="0" indent="0">
              <a:buNone/>
              <a:defRPr sz="1875"/>
            </a:lvl1pPr>
            <a:lvl2pPr marL="428583" indent="0">
              <a:buNone/>
              <a:defRPr sz="1688"/>
            </a:lvl2pPr>
            <a:lvl3pPr marL="857165" indent="0">
              <a:buNone/>
              <a:defRPr sz="1594"/>
            </a:lvl3pPr>
            <a:lvl4pPr marL="1285746" indent="0">
              <a:buNone/>
              <a:defRPr sz="1313"/>
            </a:lvl4pPr>
            <a:lvl5pPr marL="1714328" indent="0">
              <a:buNone/>
              <a:defRPr sz="1313"/>
            </a:lvl5pPr>
            <a:lvl6pPr marL="2142910" indent="0">
              <a:buNone/>
              <a:defRPr sz="1313"/>
            </a:lvl6pPr>
            <a:lvl7pPr marL="2571493" indent="0">
              <a:buNone/>
              <a:defRPr sz="1313"/>
            </a:lvl7pPr>
            <a:lvl8pPr marL="3000075" indent="0">
              <a:buNone/>
              <a:defRPr sz="1313"/>
            </a:lvl8pPr>
            <a:lvl9pPr marL="3428657" indent="0">
              <a:buNone/>
              <a:defRPr sz="1313"/>
            </a:lvl9pPr>
          </a:lstStyle>
          <a:p>
            <a:pPr lvl="0"/>
            <a:r>
              <a:rPr lang="en-US"/>
              <a:t>Click to edit Master text styles</a:t>
            </a:r>
          </a:p>
        </p:txBody>
      </p:sp>
    </p:spTree>
    <p:extLst>
      <p:ext uri="{BB962C8B-B14F-4D97-AF65-F5344CB8AC3E}">
        <p14:creationId xmlns:p14="http://schemas.microsoft.com/office/powerpoint/2010/main" val="64153645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23053" y="1848445"/>
            <a:ext cx="5540964" cy="466725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4640" y="1848445"/>
            <a:ext cx="5540962" cy="466725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74875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5333"/>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420"/>
            <a:ext cx="5386683" cy="639961"/>
          </a:xfrm>
        </p:spPr>
        <p:txBody>
          <a:bodyPr anchor="b"/>
          <a:lstStyle>
            <a:lvl1pPr marL="0" indent="0">
              <a:buNone/>
              <a:defRPr sz="2250" b="1"/>
            </a:lvl1pPr>
            <a:lvl2pPr marL="428583" indent="0">
              <a:buNone/>
              <a:defRPr sz="1875" b="1"/>
            </a:lvl2pPr>
            <a:lvl3pPr marL="857165" indent="0">
              <a:buNone/>
              <a:defRPr sz="1688" b="1"/>
            </a:lvl3pPr>
            <a:lvl4pPr marL="1285746" indent="0">
              <a:buNone/>
              <a:defRPr sz="1594" b="1"/>
            </a:lvl4pPr>
            <a:lvl5pPr marL="1714328" indent="0">
              <a:buNone/>
              <a:defRPr sz="1594" b="1"/>
            </a:lvl5pPr>
            <a:lvl6pPr marL="2142910" indent="0">
              <a:buNone/>
              <a:defRPr sz="1594" b="1"/>
            </a:lvl6pPr>
            <a:lvl7pPr marL="2571493" indent="0">
              <a:buNone/>
              <a:defRPr sz="1594" b="1"/>
            </a:lvl7pPr>
            <a:lvl8pPr marL="3000075" indent="0">
              <a:buNone/>
              <a:defRPr sz="1594" b="1"/>
            </a:lvl8pPr>
            <a:lvl9pPr marL="3428657" indent="0">
              <a:buNone/>
              <a:defRPr sz="1594" b="1"/>
            </a:lvl9pPr>
          </a:lstStyle>
          <a:p>
            <a:pPr lvl="0"/>
            <a:r>
              <a:rPr lang="en-US"/>
              <a:t>Click to edit Master text styles</a:t>
            </a:r>
          </a:p>
        </p:txBody>
      </p:sp>
      <p:sp>
        <p:nvSpPr>
          <p:cNvPr id="4" name="Content Placeholder 3"/>
          <p:cNvSpPr>
            <a:spLocks noGrp="1"/>
          </p:cNvSpPr>
          <p:nvPr>
            <p:ph sz="half" idx="2"/>
          </p:nvPr>
        </p:nvSpPr>
        <p:spPr>
          <a:xfrm>
            <a:off x="609600" y="2174380"/>
            <a:ext cx="5386683" cy="3951386"/>
          </a:xfrm>
        </p:spPr>
        <p:txBody>
          <a:bodyPr/>
          <a:lstStyle>
            <a:lvl1pPr>
              <a:defRPr sz="2250"/>
            </a:lvl1pPr>
            <a:lvl2pPr>
              <a:defRPr sz="1875"/>
            </a:lvl2pPr>
            <a:lvl3pPr>
              <a:defRPr sz="1688"/>
            </a:lvl3pPr>
            <a:lvl4pPr>
              <a:defRPr sz="1594"/>
            </a:lvl4pPr>
            <a:lvl5pPr>
              <a:defRPr sz="1594"/>
            </a:lvl5pPr>
            <a:lvl6pPr>
              <a:defRPr sz="1594"/>
            </a:lvl6pPr>
            <a:lvl7pPr>
              <a:defRPr sz="1594"/>
            </a:lvl7pPr>
            <a:lvl8pPr>
              <a:defRPr sz="1594"/>
            </a:lvl8pPr>
            <a:lvl9pPr>
              <a:defRPr sz="15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4420"/>
            <a:ext cx="5388563" cy="639961"/>
          </a:xfrm>
        </p:spPr>
        <p:txBody>
          <a:bodyPr anchor="b"/>
          <a:lstStyle>
            <a:lvl1pPr marL="0" indent="0">
              <a:buNone/>
              <a:defRPr sz="2250" b="1"/>
            </a:lvl1pPr>
            <a:lvl2pPr marL="428583" indent="0">
              <a:buNone/>
              <a:defRPr sz="1875" b="1"/>
            </a:lvl2pPr>
            <a:lvl3pPr marL="857165" indent="0">
              <a:buNone/>
              <a:defRPr sz="1688" b="1"/>
            </a:lvl3pPr>
            <a:lvl4pPr marL="1285746" indent="0">
              <a:buNone/>
              <a:defRPr sz="1594" b="1"/>
            </a:lvl4pPr>
            <a:lvl5pPr marL="1714328" indent="0">
              <a:buNone/>
              <a:defRPr sz="1594" b="1"/>
            </a:lvl5pPr>
            <a:lvl6pPr marL="2142910" indent="0">
              <a:buNone/>
              <a:defRPr sz="1594" b="1"/>
            </a:lvl6pPr>
            <a:lvl7pPr marL="2571493" indent="0">
              <a:buNone/>
              <a:defRPr sz="1594" b="1"/>
            </a:lvl7pPr>
            <a:lvl8pPr marL="3000075" indent="0">
              <a:buNone/>
              <a:defRPr sz="1594" b="1"/>
            </a:lvl8pPr>
            <a:lvl9pPr marL="3428657" indent="0">
              <a:buNone/>
              <a:defRPr sz="1594" b="1"/>
            </a:lvl9pPr>
          </a:lstStyle>
          <a:p>
            <a:pPr lvl="0"/>
            <a:r>
              <a:rPr lang="en-US"/>
              <a:t>Click to edit Master text styles</a:t>
            </a:r>
          </a:p>
        </p:txBody>
      </p:sp>
      <p:sp>
        <p:nvSpPr>
          <p:cNvPr id="6" name="Content Placeholder 5"/>
          <p:cNvSpPr>
            <a:spLocks noGrp="1"/>
          </p:cNvSpPr>
          <p:nvPr>
            <p:ph sz="quarter" idx="4"/>
          </p:nvPr>
        </p:nvSpPr>
        <p:spPr>
          <a:xfrm>
            <a:off x="6193837" y="2174380"/>
            <a:ext cx="5388563" cy="3951386"/>
          </a:xfrm>
        </p:spPr>
        <p:txBody>
          <a:bodyPr/>
          <a:lstStyle>
            <a:lvl1pPr>
              <a:defRPr sz="2250"/>
            </a:lvl1pPr>
            <a:lvl2pPr>
              <a:defRPr sz="1875"/>
            </a:lvl2pPr>
            <a:lvl3pPr>
              <a:defRPr sz="1688"/>
            </a:lvl3pPr>
            <a:lvl4pPr>
              <a:defRPr sz="1594"/>
            </a:lvl4pPr>
            <a:lvl5pPr>
              <a:defRPr sz="1594"/>
            </a:lvl5pPr>
            <a:lvl6pPr>
              <a:defRPr sz="1594"/>
            </a:lvl6pPr>
            <a:lvl7pPr>
              <a:defRPr sz="1594"/>
            </a:lvl7pPr>
            <a:lvl8pPr>
              <a:defRPr sz="1594"/>
            </a:lvl8pPr>
            <a:lvl9pPr>
              <a:defRPr sz="15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29698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83984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21367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2358"/>
            <a:ext cx="4011319" cy="1162347"/>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7675" y="272356"/>
            <a:ext cx="6814726" cy="5853410"/>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4704"/>
            <a:ext cx="4011319" cy="4691063"/>
          </a:xfrm>
        </p:spPr>
        <p:txBody>
          <a:bodyPr/>
          <a:lstStyle>
            <a:lvl1pPr marL="0" indent="0">
              <a:buNone/>
              <a:defRPr sz="1313"/>
            </a:lvl1pPr>
            <a:lvl2pPr marL="428583" indent="0">
              <a:buNone/>
              <a:defRPr sz="1125"/>
            </a:lvl2pPr>
            <a:lvl3pPr marL="857165" indent="0">
              <a:buNone/>
              <a:defRPr sz="938"/>
            </a:lvl3pPr>
            <a:lvl4pPr marL="1285746" indent="0">
              <a:buNone/>
              <a:defRPr sz="844"/>
            </a:lvl4pPr>
            <a:lvl5pPr marL="1714328" indent="0">
              <a:buNone/>
              <a:defRPr sz="844"/>
            </a:lvl5pPr>
            <a:lvl6pPr marL="2142910" indent="0">
              <a:buNone/>
              <a:defRPr sz="844"/>
            </a:lvl6pPr>
            <a:lvl7pPr marL="2571493" indent="0">
              <a:buNone/>
              <a:defRPr sz="844"/>
            </a:lvl7pPr>
            <a:lvl8pPr marL="3000075" indent="0">
              <a:buNone/>
              <a:defRPr sz="844"/>
            </a:lvl8pPr>
            <a:lvl9pPr marL="3428657" indent="0">
              <a:buNone/>
              <a:defRPr sz="844"/>
            </a:lvl9pPr>
          </a:lstStyle>
          <a:p>
            <a:pPr lvl="0"/>
            <a:r>
              <a:rPr lang="en-US"/>
              <a:t>Click to edit Master text styles</a:t>
            </a:r>
          </a:p>
        </p:txBody>
      </p:sp>
    </p:spTree>
    <p:extLst>
      <p:ext uri="{BB962C8B-B14F-4D97-AF65-F5344CB8AC3E}">
        <p14:creationId xmlns:p14="http://schemas.microsoft.com/office/powerpoint/2010/main" val="54371088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8B7DB-A969-2E4E-92B7-3044F27630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1FB818-B547-9C46-85FC-9CF9BFD93C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EEB22-04BF-0E4F-B846-967C168323A9}"/>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AE5F7FF0-07FA-E049-B5F5-93303DA3E54E}"/>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A324812A-309C-614E-9B02-7352A0F63A5B}"/>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2811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1195"/>
            <a:ext cx="7315200" cy="56554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481" y="613172"/>
            <a:ext cx="7315200" cy="4115098"/>
          </a:xfrm>
        </p:spPr>
        <p:txBody>
          <a:bodyPr/>
          <a:lstStyle>
            <a:lvl1pPr marL="0" indent="0">
              <a:buNone/>
              <a:defRPr sz="3000"/>
            </a:lvl1pPr>
            <a:lvl2pPr marL="428583" indent="0">
              <a:buNone/>
              <a:defRPr sz="2625"/>
            </a:lvl2pPr>
            <a:lvl3pPr marL="857165" indent="0">
              <a:buNone/>
              <a:defRPr sz="2250"/>
            </a:lvl3pPr>
            <a:lvl4pPr marL="1285746" indent="0">
              <a:buNone/>
              <a:defRPr sz="1875"/>
            </a:lvl4pPr>
            <a:lvl5pPr marL="1714328" indent="0">
              <a:buNone/>
              <a:defRPr sz="1875"/>
            </a:lvl5pPr>
            <a:lvl6pPr marL="2142910" indent="0">
              <a:buNone/>
              <a:defRPr sz="1875"/>
            </a:lvl6pPr>
            <a:lvl7pPr marL="2571493" indent="0">
              <a:buNone/>
              <a:defRPr sz="1875"/>
            </a:lvl7pPr>
            <a:lvl8pPr marL="3000075" indent="0">
              <a:buNone/>
              <a:defRPr sz="1875"/>
            </a:lvl8pPr>
            <a:lvl9pPr marL="3428657" indent="0">
              <a:buNone/>
              <a:defRPr sz="1875"/>
            </a:lvl9pPr>
          </a:lstStyle>
          <a:p>
            <a:pPr lvl="0"/>
            <a:endParaRPr lang="en-US" noProof="0" dirty="0"/>
          </a:p>
        </p:txBody>
      </p:sp>
      <p:sp>
        <p:nvSpPr>
          <p:cNvPr id="4" name="Text Placeholder 3"/>
          <p:cNvSpPr>
            <a:spLocks noGrp="1"/>
          </p:cNvSpPr>
          <p:nvPr>
            <p:ph type="body" sz="half" idx="2"/>
          </p:nvPr>
        </p:nvSpPr>
        <p:spPr>
          <a:xfrm>
            <a:off x="2389481" y="5366743"/>
            <a:ext cx="7315200" cy="805161"/>
          </a:xfrm>
        </p:spPr>
        <p:txBody>
          <a:bodyPr/>
          <a:lstStyle>
            <a:lvl1pPr marL="0" indent="0">
              <a:buNone/>
              <a:defRPr sz="1313"/>
            </a:lvl1pPr>
            <a:lvl2pPr marL="428583" indent="0">
              <a:buNone/>
              <a:defRPr sz="1125"/>
            </a:lvl2pPr>
            <a:lvl3pPr marL="857165" indent="0">
              <a:buNone/>
              <a:defRPr sz="938"/>
            </a:lvl3pPr>
            <a:lvl4pPr marL="1285746" indent="0">
              <a:buNone/>
              <a:defRPr sz="844"/>
            </a:lvl4pPr>
            <a:lvl5pPr marL="1714328" indent="0">
              <a:buNone/>
              <a:defRPr sz="844"/>
            </a:lvl5pPr>
            <a:lvl6pPr marL="2142910" indent="0">
              <a:buNone/>
              <a:defRPr sz="844"/>
            </a:lvl6pPr>
            <a:lvl7pPr marL="2571493" indent="0">
              <a:buNone/>
              <a:defRPr sz="844"/>
            </a:lvl7pPr>
            <a:lvl8pPr marL="3000075" indent="0">
              <a:buNone/>
              <a:defRPr sz="844"/>
            </a:lvl8pPr>
            <a:lvl9pPr marL="3428657" indent="0">
              <a:buNone/>
              <a:defRPr sz="844"/>
            </a:lvl9pPr>
          </a:lstStyle>
          <a:p>
            <a:pPr lvl="0"/>
            <a:r>
              <a:rPr lang="en-US"/>
              <a:t>Click to edit Master text styles</a:t>
            </a:r>
          </a:p>
        </p:txBody>
      </p:sp>
    </p:spTree>
    <p:extLst>
      <p:ext uri="{BB962C8B-B14F-4D97-AF65-F5344CB8AC3E}">
        <p14:creationId xmlns:p14="http://schemas.microsoft.com/office/powerpoint/2010/main" val="35118690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52042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70904" y="381002"/>
            <a:ext cx="2814696" cy="613469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23052" y="381002"/>
            <a:ext cx="8267230" cy="61346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976190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3054" y="381001"/>
            <a:ext cx="11262548" cy="933153"/>
          </a:xfrm>
        </p:spPr>
        <p:txBody>
          <a:bodyPr/>
          <a:lstStyle/>
          <a:p>
            <a:r>
              <a:rPr lang="en-US"/>
              <a:t>Click to edit Master title style</a:t>
            </a:r>
          </a:p>
        </p:txBody>
      </p:sp>
      <p:sp>
        <p:nvSpPr>
          <p:cNvPr id="3" name="Text Placeholder 2"/>
          <p:cNvSpPr>
            <a:spLocks noGrp="1"/>
          </p:cNvSpPr>
          <p:nvPr>
            <p:ph type="body" sz="half" idx="1"/>
          </p:nvPr>
        </p:nvSpPr>
        <p:spPr>
          <a:xfrm>
            <a:off x="523053" y="1848445"/>
            <a:ext cx="5540964" cy="4667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4640" y="1848445"/>
            <a:ext cx="5540962" cy="4667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29759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29732"/>
            <a:ext cx="10363200" cy="575271"/>
          </a:xfrm>
        </p:spPr>
        <p:txBody>
          <a:bodyPr/>
          <a:lstStyle/>
          <a:p>
            <a:r>
              <a:rPr lang="en-US"/>
              <a:t>Click to edit Master title style</a:t>
            </a:r>
          </a:p>
        </p:txBody>
      </p:sp>
      <p:sp>
        <p:nvSpPr>
          <p:cNvPr id="3" name="Subtitle 2"/>
          <p:cNvSpPr>
            <a:spLocks noGrp="1"/>
          </p:cNvSpPr>
          <p:nvPr>
            <p:ph type="subTitle" idx="1"/>
          </p:nvPr>
        </p:nvSpPr>
        <p:spPr>
          <a:xfrm>
            <a:off x="1828800" y="3885904"/>
            <a:ext cx="8534400" cy="1753195"/>
          </a:xfrm>
        </p:spPr>
        <p:txBody>
          <a:bodyPr/>
          <a:lstStyle>
            <a:lvl1pPr marL="0" indent="0" algn="ctr">
              <a:buNone/>
              <a:defRPr/>
            </a:lvl1pPr>
            <a:lvl2pPr marL="428583" indent="0" algn="ctr">
              <a:buNone/>
              <a:defRPr/>
            </a:lvl2pPr>
            <a:lvl3pPr marL="857165" indent="0" algn="ctr">
              <a:buNone/>
              <a:defRPr/>
            </a:lvl3pPr>
            <a:lvl4pPr marL="1285746" indent="0" algn="ctr">
              <a:buNone/>
              <a:defRPr/>
            </a:lvl4pPr>
            <a:lvl5pPr marL="1714328" indent="0" algn="ctr">
              <a:buNone/>
              <a:defRPr/>
            </a:lvl5pPr>
            <a:lvl6pPr marL="2142910" indent="0" algn="ctr">
              <a:buNone/>
              <a:defRPr/>
            </a:lvl6pPr>
            <a:lvl7pPr marL="2571493" indent="0" algn="ctr">
              <a:buNone/>
              <a:defRPr/>
            </a:lvl7pPr>
            <a:lvl8pPr marL="3000075" indent="0" algn="ctr">
              <a:buNone/>
              <a:defRPr/>
            </a:lvl8pPr>
            <a:lvl9pPr marL="3428657" indent="0" algn="ctr">
              <a:buNone/>
              <a:defRPr/>
            </a:lvl9pPr>
          </a:lstStyle>
          <a:p>
            <a:r>
              <a:rPr lang="en-US"/>
              <a:t>Click to edit Master subtitle style</a:t>
            </a:r>
          </a:p>
        </p:txBody>
      </p:sp>
    </p:spTree>
    <p:extLst>
      <p:ext uri="{BB962C8B-B14F-4D97-AF65-F5344CB8AC3E}">
        <p14:creationId xmlns:p14="http://schemas.microsoft.com/office/powerpoint/2010/main" val="365861459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03880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801"/>
            <a:ext cx="10363200" cy="568738"/>
          </a:xfrm>
        </p:spPr>
        <p:txBody>
          <a:bodyPr/>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319" y="2906613"/>
            <a:ext cx="10363200" cy="1500188"/>
          </a:xfrm>
        </p:spPr>
        <p:txBody>
          <a:bodyPr anchor="b"/>
          <a:lstStyle>
            <a:lvl1pPr marL="0" indent="0">
              <a:buNone/>
              <a:defRPr sz="1875"/>
            </a:lvl1pPr>
            <a:lvl2pPr marL="428583" indent="0">
              <a:buNone/>
              <a:defRPr sz="1688"/>
            </a:lvl2pPr>
            <a:lvl3pPr marL="857165" indent="0">
              <a:buNone/>
              <a:defRPr sz="1594"/>
            </a:lvl3pPr>
            <a:lvl4pPr marL="1285746" indent="0">
              <a:buNone/>
              <a:defRPr sz="1313"/>
            </a:lvl4pPr>
            <a:lvl5pPr marL="1714328" indent="0">
              <a:buNone/>
              <a:defRPr sz="1313"/>
            </a:lvl5pPr>
            <a:lvl6pPr marL="2142910" indent="0">
              <a:buNone/>
              <a:defRPr sz="1313"/>
            </a:lvl6pPr>
            <a:lvl7pPr marL="2571493" indent="0">
              <a:buNone/>
              <a:defRPr sz="1313"/>
            </a:lvl7pPr>
            <a:lvl8pPr marL="3000075" indent="0">
              <a:buNone/>
              <a:defRPr sz="1313"/>
            </a:lvl8pPr>
            <a:lvl9pPr marL="3428657" indent="0">
              <a:buNone/>
              <a:defRPr sz="1313"/>
            </a:lvl9pPr>
          </a:lstStyle>
          <a:p>
            <a:pPr lvl="0"/>
            <a:r>
              <a:rPr lang="en-US"/>
              <a:t>Click to edit Master text styles</a:t>
            </a:r>
          </a:p>
        </p:txBody>
      </p:sp>
    </p:spTree>
    <p:extLst>
      <p:ext uri="{BB962C8B-B14F-4D97-AF65-F5344CB8AC3E}">
        <p14:creationId xmlns:p14="http://schemas.microsoft.com/office/powerpoint/2010/main" val="69423676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943695"/>
            <a:ext cx="5621867" cy="4513958"/>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889" y="1943695"/>
            <a:ext cx="5621867" cy="4513958"/>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26950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5333"/>
            <a:ext cx="10972800" cy="575271"/>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420"/>
            <a:ext cx="5386683" cy="639961"/>
          </a:xfrm>
        </p:spPr>
        <p:txBody>
          <a:bodyPr anchor="b"/>
          <a:lstStyle>
            <a:lvl1pPr marL="0" indent="0">
              <a:buNone/>
              <a:defRPr sz="2250" b="1"/>
            </a:lvl1pPr>
            <a:lvl2pPr marL="428583" indent="0">
              <a:buNone/>
              <a:defRPr sz="1875" b="1"/>
            </a:lvl2pPr>
            <a:lvl3pPr marL="857165" indent="0">
              <a:buNone/>
              <a:defRPr sz="1688" b="1"/>
            </a:lvl3pPr>
            <a:lvl4pPr marL="1285746" indent="0">
              <a:buNone/>
              <a:defRPr sz="1594" b="1"/>
            </a:lvl4pPr>
            <a:lvl5pPr marL="1714328" indent="0">
              <a:buNone/>
              <a:defRPr sz="1594" b="1"/>
            </a:lvl5pPr>
            <a:lvl6pPr marL="2142910" indent="0">
              <a:buNone/>
              <a:defRPr sz="1594" b="1"/>
            </a:lvl6pPr>
            <a:lvl7pPr marL="2571493" indent="0">
              <a:buNone/>
              <a:defRPr sz="1594" b="1"/>
            </a:lvl7pPr>
            <a:lvl8pPr marL="3000075" indent="0">
              <a:buNone/>
              <a:defRPr sz="1594" b="1"/>
            </a:lvl8pPr>
            <a:lvl9pPr marL="3428657" indent="0">
              <a:buNone/>
              <a:defRPr sz="1594" b="1"/>
            </a:lvl9pPr>
          </a:lstStyle>
          <a:p>
            <a:pPr lvl="0"/>
            <a:r>
              <a:rPr lang="en-US"/>
              <a:t>Click to edit Master text styles</a:t>
            </a:r>
          </a:p>
        </p:txBody>
      </p:sp>
      <p:sp>
        <p:nvSpPr>
          <p:cNvPr id="4" name="Content Placeholder 3"/>
          <p:cNvSpPr>
            <a:spLocks noGrp="1"/>
          </p:cNvSpPr>
          <p:nvPr>
            <p:ph sz="half" idx="2"/>
          </p:nvPr>
        </p:nvSpPr>
        <p:spPr>
          <a:xfrm>
            <a:off x="609600" y="2174380"/>
            <a:ext cx="5386683" cy="3951386"/>
          </a:xfrm>
        </p:spPr>
        <p:txBody>
          <a:bodyPr/>
          <a:lstStyle>
            <a:lvl1pPr>
              <a:defRPr sz="2250"/>
            </a:lvl1pPr>
            <a:lvl2pPr>
              <a:defRPr sz="1875"/>
            </a:lvl2pPr>
            <a:lvl3pPr>
              <a:defRPr sz="1688"/>
            </a:lvl3pPr>
            <a:lvl4pPr>
              <a:defRPr sz="1594"/>
            </a:lvl4pPr>
            <a:lvl5pPr>
              <a:defRPr sz="1594"/>
            </a:lvl5pPr>
            <a:lvl6pPr>
              <a:defRPr sz="1594"/>
            </a:lvl6pPr>
            <a:lvl7pPr>
              <a:defRPr sz="1594"/>
            </a:lvl7pPr>
            <a:lvl8pPr>
              <a:defRPr sz="1594"/>
            </a:lvl8pPr>
            <a:lvl9pPr>
              <a:defRPr sz="15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4420"/>
            <a:ext cx="5388563" cy="639961"/>
          </a:xfrm>
        </p:spPr>
        <p:txBody>
          <a:bodyPr anchor="b"/>
          <a:lstStyle>
            <a:lvl1pPr marL="0" indent="0">
              <a:buNone/>
              <a:defRPr sz="2250" b="1"/>
            </a:lvl1pPr>
            <a:lvl2pPr marL="428583" indent="0">
              <a:buNone/>
              <a:defRPr sz="1875" b="1"/>
            </a:lvl2pPr>
            <a:lvl3pPr marL="857165" indent="0">
              <a:buNone/>
              <a:defRPr sz="1688" b="1"/>
            </a:lvl3pPr>
            <a:lvl4pPr marL="1285746" indent="0">
              <a:buNone/>
              <a:defRPr sz="1594" b="1"/>
            </a:lvl4pPr>
            <a:lvl5pPr marL="1714328" indent="0">
              <a:buNone/>
              <a:defRPr sz="1594" b="1"/>
            </a:lvl5pPr>
            <a:lvl6pPr marL="2142910" indent="0">
              <a:buNone/>
              <a:defRPr sz="1594" b="1"/>
            </a:lvl6pPr>
            <a:lvl7pPr marL="2571493" indent="0">
              <a:buNone/>
              <a:defRPr sz="1594" b="1"/>
            </a:lvl7pPr>
            <a:lvl8pPr marL="3000075" indent="0">
              <a:buNone/>
              <a:defRPr sz="1594" b="1"/>
            </a:lvl8pPr>
            <a:lvl9pPr marL="3428657" indent="0">
              <a:buNone/>
              <a:defRPr sz="1594" b="1"/>
            </a:lvl9pPr>
          </a:lstStyle>
          <a:p>
            <a:pPr lvl="0"/>
            <a:r>
              <a:rPr lang="en-US"/>
              <a:t>Click to edit Master text styles</a:t>
            </a:r>
          </a:p>
        </p:txBody>
      </p:sp>
      <p:sp>
        <p:nvSpPr>
          <p:cNvPr id="6" name="Content Placeholder 5"/>
          <p:cNvSpPr>
            <a:spLocks noGrp="1"/>
          </p:cNvSpPr>
          <p:nvPr>
            <p:ph sz="quarter" idx="4"/>
          </p:nvPr>
        </p:nvSpPr>
        <p:spPr>
          <a:xfrm>
            <a:off x="6193837" y="2174380"/>
            <a:ext cx="5388563" cy="3951386"/>
          </a:xfrm>
        </p:spPr>
        <p:txBody>
          <a:bodyPr/>
          <a:lstStyle>
            <a:lvl1pPr>
              <a:defRPr sz="2250"/>
            </a:lvl1pPr>
            <a:lvl2pPr>
              <a:defRPr sz="1875"/>
            </a:lvl2pPr>
            <a:lvl3pPr>
              <a:defRPr sz="1688"/>
            </a:lvl3pPr>
            <a:lvl4pPr>
              <a:defRPr sz="1594"/>
            </a:lvl4pPr>
            <a:lvl5pPr>
              <a:defRPr sz="1594"/>
            </a:lvl5pPr>
            <a:lvl6pPr>
              <a:defRPr sz="1594"/>
            </a:lvl6pPr>
            <a:lvl7pPr>
              <a:defRPr sz="1594"/>
            </a:lvl7pPr>
            <a:lvl8pPr>
              <a:defRPr sz="1594"/>
            </a:lvl8pPr>
            <a:lvl9pPr>
              <a:defRPr sz="15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21623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37371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54B07-C194-3942-98C8-5710ED0189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FC2B03-B9CC-6347-9A31-EA25B506A2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0CD2A-EF78-2C4F-9605-5070BCA92383}"/>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3EDE25F9-D767-8C44-8B94-6358B41F41DA}"/>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76EA799-E5E6-8047-9458-07F11E225D09}"/>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61386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78655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125653"/>
            <a:ext cx="4011319" cy="30905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7675" y="272356"/>
            <a:ext cx="6814726" cy="5853410"/>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4704"/>
            <a:ext cx="4011319" cy="4691063"/>
          </a:xfrm>
        </p:spPr>
        <p:txBody>
          <a:bodyPr/>
          <a:lstStyle>
            <a:lvl1pPr marL="0" indent="0">
              <a:buNone/>
              <a:defRPr sz="1313"/>
            </a:lvl1pPr>
            <a:lvl2pPr marL="428583" indent="0">
              <a:buNone/>
              <a:defRPr sz="1125"/>
            </a:lvl2pPr>
            <a:lvl3pPr marL="857165" indent="0">
              <a:buNone/>
              <a:defRPr sz="938"/>
            </a:lvl3pPr>
            <a:lvl4pPr marL="1285746" indent="0">
              <a:buNone/>
              <a:defRPr sz="844"/>
            </a:lvl4pPr>
            <a:lvl5pPr marL="1714328" indent="0">
              <a:buNone/>
              <a:defRPr sz="844"/>
            </a:lvl5pPr>
            <a:lvl6pPr marL="2142910" indent="0">
              <a:buNone/>
              <a:defRPr sz="844"/>
            </a:lvl6pPr>
            <a:lvl7pPr marL="2571493" indent="0">
              <a:buNone/>
              <a:defRPr sz="844"/>
            </a:lvl7pPr>
            <a:lvl8pPr marL="3000075" indent="0">
              <a:buNone/>
              <a:defRPr sz="844"/>
            </a:lvl8pPr>
            <a:lvl9pPr marL="3428657" indent="0">
              <a:buNone/>
              <a:defRPr sz="844"/>
            </a:lvl9pPr>
          </a:lstStyle>
          <a:p>
            <a:pPr lvl="0"/>
            <a:r>
              <a:rPr lang="en-US"/>
              <a:t>Click to edit Master text styles</a:t>
            </a:r>
          </a:p>
        </p:txBody>
      </p:sp>
    </p:spTree>
    <p:extLst>
      <p:ext uri="{BB962C8B-B14F-4D97-AF65-F5344CB8AC3E}">
        <p14:creationId xmlns:p14="http://schemas.microsoft.com/office/powerpoint/2010/main" val="3349699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5055966"/>
            <a:ext cx="7315200" cy="310776"/>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481" y="613172"/>
            <a:ext cx="7315200" cy="4115098"/>
          </a:xfrm>
        </p:spPr>
        <p:txBody>
          <a:bodyPr/>
          <a:lstStyle>
            <a:lvl1pPr marL="0" indent="0">
              <a:buNone/>
              <a:defRPr sz="3000"/>
            </a:lvl1pPr>
            <a:lvl2pPr marL="428583" indent="0">
              <a:buNone/>
              <a:defRPr sz="2625"/>
            </a:lvl2pPr>
            <a:lvl3pPr marL="857165" indent="0">
              <a:buNone/>
              <a:defRPr sz="2250"/>
            </a:lvl3pPr>
            <a:lvl4pPr marL="1285746" indent="0">
              <a:buNone/>
              <a:defRPr sz="1875"/>
            </a:lvl4pPr>
            <a:lvl5pPr marL="1714328" indent="0">
              <a:buNone/>
              <a:defRPr sz="1875"/>
            </a:lvl5pPr>
            <a:lvl6pPr marL="2142910" indent="0">
              <a:buNone/>
              <a:defRPr sz="1875"/>
            </a:lvl6pPr>
            <a:lvl7pPr marL="2571493" indent="0">
              <a:buNone/>
              <a:defRPr sz="1875"/>
            </a:lvl7pPr>
            <a:lvl8pPr marL="3000075" indent="0">
              <a:buNone/>
              <a:defRPr sz="1875"/>
            </a:lvl8pPr>
            <a:lvl9pPr marL="3428657" indent="0">
              <a:buNone/>
              <a:defRPr sz="1875"/>
            </a:lvl9pPr>
          </a:lstStyle>
          <a:p>
            <a:pPr lvl="0"/>
            <a:endParaRPr lang="en-US" noProof="0" dirty="0"/>
          </a:p>
        </p:txBody>
      </p:sp>
      <p:sp>
        <p:nvSpPr>
          <p:cNvPr id="4" name="Text Placeholder 3"/>
          <p:cNvSpPr>
            <a:spLocks noGrp="1"/>
          </p:cNvSpPr>
          <p:nvPr>
            <p:ph type="body" sz="half" idx="2"/>
          </p:nvPr>
        </p:nvSpPr>
        <p:spPr>
          <a:xfrm>
            <a:off x="2389481" y="5366743"/>
            <a:ext cx="7315200" cy="805161"/>
          </a:xfrm>
        </p:spPr>
        <p:txBody>
          <a:bodyPr/>
          <a:lstStyle>
            <a:lvl1pPr marL="0" indent="0">
              <a:buNone/>
              <a:defRPr sz="1313"/>
            </a:lvl1pPr>
            <a:lvl2pPr marL="428583" indent="0">
              <a:buNone/>
              <a:defRPr sz="1125"/>
            </a:lvl2pPr>
            <a:lvl3pPr marL="857165" indent="0">
              <a:buNone/>
              <a:defRPr sz="938"/>
            </a:lvl3pPr>
            <a:lvl4pPr marL="1285746" indent="0">
              <a:buNone/>
              <a:defRPr sz="844"/>
            </a:lvl4pPr>
            <a:lvl5pPr marL="1714328" indent="0">
              <a:buNone/>
              <a:defRPr sz="844"/>
            </a:lvl5pPr>
            <a:lvl6pPr marL="2142910" indent="0">
              <a:buNone/>
              <a:defRPr sz="844"/>
            </a:lvl6pPr>
            <a:lvl7pPr marL="2571493" indent="0">
              <a:buNone/>
              <a:defRPr sz="844"/>
            </a:lvl7pPr>
            <a:lvl8pPr marL="3000075" indent="0">
              <a:buNone/>
              <a:defRPr sz="844"/>
            </a:lvl8pPr>
            <a:lvl9pPr marL="3428657" indent="0">
              <a:buNone/>
              <a:defRPr sz="844"/>
            </a:lvl9pPr>
          </a:lstStyle>
          <a:p>
            <a:pPr lvl="0"/>
            <a:r>
              <a:rPr lang="en-US"/>
              <a:t>Click to edit Master text styles</a:t>
            </a:r>
          </a:p>
        </p:txBody>
      </p:sp>
    </p:spTree>
    <p:extLst>
      <p:ext uri="{BB962C8B-B14F-4D97-AF65-F5344CB8AC3E}">
        <p14:creationId xmlns:p14="http://schemas.microsoft.com/office/powerpoint/2010/main" val="195943545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937403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66348" y="634009"/>
            <a:ext cx="1164409" cy="582364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3" y="634009"/>
            <a:ext cx="8387644" cy="58236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31476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hite Title Slide">
    <p:bg>
      <p:bgPr>
        <a:solidFill>
          <a:schemeClr val="bg1"/>
        </a:solidFill>
        <a:effectLst/>
      </p:bgPr>
    </p:bg>
    <p:spTree>
      <p:nvGrpSpPr>
        <p:cNvPr id="1" name=""/>
        <p:cNvGrpSpPr/>
        <p:nvPr/>
      </p:nvGrpSpPr>
      <p:grpSpPr>
        <a:xfrm>
          <a:off x="0" y="0"/>
          <a:ext cx="0" cy="0"/>
          <a:chOff x="0" y="0"/>
          <a:chExt cx="0" cy="0"/>
        </a:xfrm>
      </p:grpSpPr>
      <p:sp>
        <p:nvSpPr>
          <p:cNvPr id="13" name="Pentagon 12"/>
          <p:cNvSpPr>
            <a:spLocks noChangeAspect="1"/>
          </p:cNvSpPr>
          <p:nvPr userDrawn="1"/>
        </p:nvSpPr>
        <p:spPr>
          <a:xfrm>
            <a:off x="1569480" y="0"/>
            <a:ext cx="3829485" cy="6864096"/>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4" name="Pentagon 13"/>
          <p:cNvSpPr>
            <a:spLocks noChangeAspect="1"/>
          </p:cNvSpPr>
          <p:nvPr userDrawn="1"/>
        </p:nvSpPr>
        <p:spPr>
          <a:xfrm>
            <a:off x="14166" y="0"/>
            <a:ext cx="3829485" cy="6864096"/>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 name="Title 1"/>
          <p:cNvSpPr>
            <a:spLocks noGrp="1"/>
          </p:cNvSpPr>
          <p:nvPr>
            <p:ph type="ctrTitle" hasCustomPrompt="1"/>
          </p:nvPr>
        </p:nvSpPr>
        <p:spPr>
          <a:xfrm>
            <a:off x="914400" y="1638300"/>
            <a:ext cx="10363200" cy="1827843"/>
          </a:xfrm>
        </p:spPr>
        <p:txBody>
          <a:bodyPr lIns="0" tIns="0" rIns="0" bIns="0" anchor="b">
            <a:noAutofit/>
          </a:bodyPr>
          <a:lstStyle>
            <a:lvl1pPr algn="r">
              <a:defRPr sz="3733" b="0" i="0">
                <a:solidFill>
                  <a:srgbClr val="123E57"/>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914400" y="3566160"/>
            <a:ext cx="10363200" cy="686376"/>
          </a:xfrm>
        </p:spPr>
        <p:txBody>
          <a:bodyPr lIns="0" tIns="0" rIns="0" bIns="0" anchor="t">
            <a:noAutofit/>
          </a:bodyPr>
          <a:lstStyle>
            <a:lvl1pPr marL="0" indent="0" algn="r">
              <a:buNone/>
              <a:defRPr sz="1867" b="0" i="1" spc="133">
                <a:solidFill>
                  <a:schemeClr val="accent3"/>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 </a:t>
            </a:r>
          </a:p>
        </p:txBody>
      </p:sp>
      <p:pic>
        <p:nvPicPr>
          <p:cNvPr id="12" name="Picture 11" descr="NCI-Logo-Color.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09602" y="5710324"/>
            <a:ext cx="5324687" cy="508000"/>
          </a:xfrm>
          <a:prstGeom prst="rect">
            <a:avLst/>
          </a:prstGeom>
        </p:spPr>
      </p:pic>
      <p:sp>
        <p:nvSpPr>
          <p:cNvPr id="8" name="Date Placeholder 3"/>
          <p:cNvSpPr>
            <a:spLocks noGrp="1"/>
          </p:cNvSpPr>
          <p:nvPr>
            <p:ph type="dt" sz="half" idx="2"/>
          </p:nvPr>
        </p:nvSpPr>
        <p:spPr>
          <a:xfrm>
            <a:off x="8534400" y="5730240"/>
            <a:ext cx="3048000" cy="475488"/>
          </a:xfrm>
          <a:prstGeom prst="rect">
            <a:avLst/>
          </a:prstGeom>
        </p:spPr>
        <p:txBody>
          <a:bodyPr vert="horz" lIns="0" tIns="0" rIns="0" bIns="0" rtlCol="0" anchor="ctr"/>
          <a:lstStyle>
            <a:lvl1pPr algn="r" fontAlgn="auto">
              <a:spcBef>
                <a:spcPts val="0"/>
              </a:spcBef>
              <a:spcAft>
                <a:spcPts val="0"/>
              </a:spcAft>
              <a:defRPr sz="1867" smtClean="0">
                <a:solidFill>
                  <a:srgbClr val="000000"/>
                </a:solidFill>
                <a:latin typeface="+mn-lt"/>
                <a:ea typeface="+mn-ea"/>
                <a:cs typeface="SapientSansRegular"/>
              </a:defRPr>
            </a:lvl1pPr>
          </a:lstStyle>
          <a:p>
            <a:pPr>
              <a:defRPr/>
            </a:pPr>
            <a:fld id="{646BEAE4-16B3-0744-BFCA-11CE0C224282}" type="datetime4">
              <a:rPr lang="en-US" smtClean="0"/>
              <a:t>March 29, 2022</a:t>
            </a:fld>
            <a:endParaRPr lang="en-US" dirty="0"/>
          </a:p>
        </p:txBody>
      </p:sp>
    </p:spTree>
    <p:extLst>
      <p:ext uri="{BB962C8B-B14F-4D97-AF65-F5344CB8AC3E}">
        <p14:creationId xmlns:p14="http://schemas.microsoft.com/office/powerpoint/2010/main" val="5244697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569480" y="0"/>
            <a:ext cx="3829485" cy="6864096"/>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3" name="Pentagon 12"/>
          <p:cNvSpPr>
            <a:spLocks noChangeAspect="1"/>
          </p:cNvSpPr>
          <p:nvPr userDrawn="1"/>
        </p:nvSpPr>
        <p:spPr>
          <a:xfrm>
            <a:off x="14166" y="0"/>
            <a:ext cx="3829485" cy="6864096"/>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8" name="Title 1"/>
          <p:cNvSpPr>
            <a:spLocks noGrp="1"/>
          </p:cNvSpPr>
          <p:nvPr>
            <p:ph type="title" hasCustomPrompt="1"/>
          </p:nvPr>
        </p:nvSpPr>
        <p:spPr>
          <a:xfrm>
            <a:off x="658368" y="1828800"/>
            <a:ext cx="4023360" cy="1828800"/>
          </a:xfrm>
        </p:spPr>
        <p:txBody>
          <a:bodyPr lIns="0" tIns="0" rIns="0" bIns="0" anchor="b">
            <a:noAutofit/>
          </a:bodyPr>
          <a:lstStyle>
            <a:lvl1pPr algn="r">
              <a:lnSpc>
                <a:spcPct val="90000"/>
              </a:lnSpc>
              <a:defRPr sz="3200">
                <a:solidFill>
                  <a:srgbClr val="123E57"/>
                </a:solidFill>
                <a:latin typeface="+mj-lt"/>
                <a:cs typeface="SapientSansBold"/>
              </a:defRPr>
            </a:lvl1pPr>
          </a:lstStyle>
          <a:p>
            <a:r>
              <a:rPr lang="en-US" dirty="0"/>
              <a:t>Agenda</a:t>
            </a:r>
          </a:p>
        </p:txBody>
      </p:sp>
      <p:sp>
        <p:nvSpPr>
          <p:cNvPr id="7"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11" name="Text Placeholder 12"/>
          <p:cNvSpPr>
            <a:spLocks noGrp="1"/>
          </p:cNvSpPr>
          <p:nvPr>
            <p:ph type="body" sz="quarter" idx="11" hasCustomPrompt="1"/>
          </p:nvPr>
        </p:nvSpPr>
        <p:spPr>
          <a:xfrm>
            <a:off x="5779008" y="0"/>
            <a:ext cx="5730240" cy="6864096"/>
          </a:xfrm>
        </p:spPr>
        <p:txBody>
          <a:bodyPr anchor="ctr">
            <a:noAutofit/>
          </a:bodyPr>
          <a:lstStyle>
            <a:lvl1pPr marL="609585" marR="0" indent="-609585" algn="l" defTabSz="609585" rtl="0" eaLnBrk="1" fontAlgn="auto" latinLnBrk="0" hangingPunct="1">
              <a:lnSpc>
                <a:spcPct val="100000"/>
              </a:lnSpc>
              <a:spcBef>
                <a:spcPts val="0"/>
              </a:spcBef>
              <a:spcAft>
                <a:spcPts val="1333"/>
              </a:spcAft>
              <a:buClr>
                <a:schemeClr val="accent1"/>
              </a:buClr>
              <a:buSzTx/>
              <a:buFont typeface="+mj-lt"/>
              <a:buAutoNum type="arabicPeriod"/>
              <a:tabLst/>
              <a:defRPr i="1">
                <a:solidFill>
                  <a:srgbClr val="000000"/>
                </a:solidFill>
              </a:defRPr>
            </a:lvl1pPr>
            <a:lvl2pPr marL="914377" marR="0"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lang="en-US" sz="2533"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914377" marR="0" lvl="1"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a:pPr>
            <a:r>
              <a:rPr lang="en-US" dirty="0"/>
              <a:t>Agenda Item 3a</a:t>
            </a:r>
          </a:p>
          <a:p>
            <a:pPr marL="914377" marR="0" lvl="1"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a:pPr>
            <a:r>
              <a:rPr lang="en-US" dirty="0"/>
              <a:t>Agenda Item 3b</a:t>
            </a:r>
          </a:p>
        </p:txBody>
      </p:sp>
    </p:spTree>
    <p:extLst>
      <p:ext uri="{BB962C8B-B14F-4D97-AF65-F5344CB8AC3E}">
        <p14:creationId xmlns:p14="http://schemas.microsoft.com/office/powerpoint/2010/main" val="30239155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hite Section Break">
    <p:bg>
      <p:bgPr>
        <a:solidFill>
          <a:schemeClr val="bg1"/>
        </a:solidFill>
        <a:effectLst/>
      </p:bgPr>
    </p:bg>
    <p:spTree>
      <p:nvGrpSpPr>
        <p:cNvPr id="1" name=""/>
        <p:cNvGrpSpPr/>
        <p:nvPr/>
      </p:nvGrpSpPr>
      <p:grpSpPr>
        <a:xfrm>
          <a:off x="0" y="0"/>
          <a:ext cx="0" cy="0"/>
          <a:chOff x="0" y="0"/>
          <a:chExt cx="0" cy="0"/>
        </a:xfrm>
      </p:grpSpPr>
      <p:sp>
        <p:nvSpPr>
          <p:cNvPr id="9" name="Pentagon 8"/>
          <p:cNvSpPr/>
          <p:nvPr userDrawn="1"/>
        </p:nvSpPr>
        <p:spPr>
          <a:xfrm>
            <a:off x="0" y="0"/>
            <a:ext cx="11277597" cy="68580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3" name="Pentagon 12"/>
          <p:cNvSpPr/>
          <p:nvPr userDrawn="1"/>
        </p:nvSpPr>
        <p:spPr>
          <a:xfrm>
            <a:off x="0" y="0"/>
            <a:ext cx="9719731" cy="68580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6" name="Title 1"/>
          <p:cNvSpPr>
            <a:spLocks noGrp="1"/>
          </p:cNvSpPr>
          <p:nvPr>
            <p:ph type="ctrTitle" hasCustomPrompt="1"/>
          </p:nvPr>
        </p:nvSpPr>
        <p:spPr>
          <a:xfrm>
            <a:off x="4572001" y="2423160"/>
            <a:ext cx="6705599" cy="1828800"/>
          </a:xfrm>
        </p:spPr>
        <p:txBody>
          <a:bodyPr lIns="0" tIns="0" rIns="0" bIns="0" anchor="b">
            <a:noAutofit/>
          </a:bodyPr>
          <a:lstStyle>
            <a:lvl1pPr algn="r">
              <a:defRPr sz="3733" spc="-107">
                <a:solidFill>
                  <a:srgbClr val="123E57"/>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4571999" y="4343400"/>
            <a:ext cx="6697189" cy="685800"/>
          </a:xfrm>
        </p:spPr>
        <p:txBody>
          <a:bodyPr lIns="0" tIns="0" rIns="0" bIns="0">
            <a:noAutofit/>
          </a:bodyPr>
          <a:lstStyle>
            <a:lvl1pPr marL="0" indent="0" algn="r">
              <a:buNone/>
              <a:defRPr sz="1867" b="0" i="1" spc="133">
                <a:solidFill>
                  <a:schemeClr val="accent3"/>
                </a:solidFill>
                <a:latin typeface="+mn-lt"/>
                <a:cs typeface="SapientCentroSlab-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sp>
        <p:nvSpPr>
          <p:cNvPr id="8"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2545454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hit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2031143" y="0"/>
            <a:ext cx="3829485" cy="6864096"/>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 name="Pentagon 9"/>
          <p:cNvSpPr>
            <a:spLocks noChangeAspect="1"/>
          </p:cNvSpPr>
          <p:nvPr userDrawn="1"/>
        </p:nvSpPr>
        <p:spPr>
          <a:xfrm>
            <a:off x="1" y="0"/>
            <a:ext cx="4305313" cy="6864096"/>
          </a:xfrm>
          <a:prstGeom prst="homePlate">
            <a:avLst>
              <a:gd name="adj" fmla="val 3235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8" name="Title 1"/>
          <p:cNvSpPr>
            <a:spLocks noGrp="1"/>
          </p:cNvSpPr>
          <p:nvPr>
            <p:ph type="ctrTitle" hasCustomPrompt="1"/>
          </p:nvPr>
        </p:nvSpPr>
        <p:spPr>
          <a:xfrm>
            <a:off x="5860628" y="2423160"/>
            <a:ext cx="5416971" cy="1828800"/>
          </a:xfrm>
        </p:spPr>
        <p:txBody>
          <a:bodyPr lIns="0" tIns="0" rIns="0" bIns="0" anchor="b">
            <a:noAutofit/>
          </a:bodyPr>
          <a:lstStyle>
            <a:lvl1pPr algn="r">
              <a:defRPr sz="3733" spc="-107">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5860628" y="4343400"/>
            <a:ext cx="5408560" cy="685800"/>
          </a:xfrm>
        </p:spPr>
        <p:txBody>
          <a:bodyPr lIns="0" tIns="0" rIns="0" bIns="0">
            <a:noAutofit/>
          </a:bodyPr>
          <a:lstStyle>
            <a:lvl1pPr marL="0" indent="0" algn="r">
              <a:buNone/>
              <a:defRPr sz="1867" b="0" i="1" spc="133">
                <a:solidFill>
                  <a:schemeClr val="accent3"/>
                </a:solidFill>
                <a:latin typeface="+mn-lt"/>
                <a:cs typeface="SapientCentroSlab-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sp>
        <p:nvSpPr>
          <p:cNvPr id="12"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3" name="Picture 12"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20270232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4" name="Pentagon 3"/>
          <p:cNvSpPr/>
          <p:nvPr userDrawn="1"/>
        </p:nvSpPr>
        <p:spPr>
          <a:xfrm>
            <a:off x="0" y="0"/>
            <a:ext cx="11277597" cy="68580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5" name="Pentagon 4"/>
          <p:cNvSpPr/>
          <p:nvPr userDrawn="1"/>
        </p:nvSpPr>
        <p:spPr>
          <a:xfrm>
            <a:off x="0" y="0"/>
            <a:ext cx="9719731" cy="68580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9" name="Text Placeholder 8"/>
          <p:cNvSpPr>
            <a:spLocks noGrp="1"/>
          </p:cNvSpPr>
          <p:nvPr>
            <p:ph type="body" sz="quarter" idx="10" hasCustomPrompt="1"/>
          </p:nvPr>
        </p:nvSpPr>
        <p:spPr>
          <a:xfrm>
            <a:off x="914400" y="1828800"/>
            <a:ext cx="10363200" cy="3200400"/>
          </a:xfrm>
        </p:spPr>
        <p:txBody>
          <a:bodyPr anchor="ctr">
            <a:noAutofit/>
          </a:bodyPr>
          <a:lstStyle>
            <a:lvl1pPr marL="0" indent="0" algn="ctr">
              <a:spcAft>
                <a:spcPts val="0"/>
              </a:spcAft>
              <a:buNone/>
              <a:defRPr sz="3200" b="0" i="1" baseline="0">
                <a:solidFill>
                  <a:srgbClr val="123E57"/>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7"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8" name="Picture 7"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1600839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F5DF4-8B08-1D4B-AECE-5943871BAB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0F50A4-C11E-6D41-835D-2C1AC51A47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92080-5C72-CF48-A304-F57445EF09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52CB41-AA67-BA4B-A8E4-E7CBBEDE33E1}"/>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00139A31-3928-604B-870A-5F87C6BDED24}"/>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BF21E4E4-994C-CE48-9CBD-A6C2083AF122}"/>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36233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95306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
        <p:nvSpPr>
          <p:cNvPr id="5"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21546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6" name="Content Placeholder 2"/>
          <p:cNvSpPr>
            <a:spLocks noGrp="1"/>
          </p:cNvSpPr>
          <p:nvPr>
            <p:ph sz="quarter" idx="11"/>
          </p:nvPr>
        </p:nvSpPr>
        <p:spPr>
          <a:xfrm>
            <a:off x="658369"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6349408"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3937424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
        <p:nvSpPr>
          <p:cNvPr id="5" name="Content Placeholder 4"/>
          <p:cNvSpPr>
            <a:spLocks noGrp="1"/>
          </p:cNvSpPr>
          <p:nvPr>
            <p:ph sz="quarter" idx="12"/>
          </p:nvPr>
        </p:nvSpPr>
        <p:spPr>
          <a:xfrm>
            <a:off x="6349408" y="1426633"/>
            <a:ext cx="5196417" cy="480060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658369"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7536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6" name="Content Placeholder 2"/>
          <p:cNvSpPr>
            <a:spLocks noGrp="1"/>
          </p:cNvSpPr>
          <p:nvPr>
            <p:ph sz="quarter" idx="11"/>
          </p:nvPr>
        </p:nvSpPr>
        <p:spPr>
          <a:xfrm>
            <a:off x="6067976"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65836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7284015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
        <p:nvSpPr>
          <p:cNvPr id="5" name="Content Placeholder 2"/>
          <p:cNvSpPr>
            <a:spLocks noGrp="1"/>
          </p:cNvSpPr>
          <p:nvPr>
            <p:ph sz="quarter" idx="11"/>
          </p:nvPr>
        </p:nvSpPr>
        <p:spPr>
          <a:xfrm>
            <a:off x="6067976"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65836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6976064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756906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Tree>
    <p:extLst>
      <p:ext uri="{BB962C8B-B14F-4D97-AF65-F5344CB8AC3E}">
        <p14:creationId xmlns:p14="http://schemas.microsoft.com/office/powerpoint/2010/main" val="38954065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2632945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Tree>
    <p:extLst>
      <p:ext uri="{BB962C8B-B14F-4D97-AF65-F5344CB8AC3E}">
        <p14:creationId xmlns:p14="http://schemas.microsoft.com/office/powerpoint/2010/main" val="2293458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980C-A04D-0D4F-BE67-22FB30B532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D13E1F-33C1-0F4D-9875-D0ACD2371E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8A10BA-3BBB-314B-8595-203A23FA1B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61C8DA-6A86-3045-B43B-DC707F5075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09CF6C-628F-E445-8EC0-A59156D8B8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C8D400-1018-2F47-A89C-78D95B1F8603}"/>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8" name="Footer Placeholder 7">
            <a:extLst>
              <a:ext uri="{FF2B5EF4-FFF2-40B4-BE49-F238E27FC236}">
                <a16:creationId xmlns:a16="http://schemas.microsoft.com/office/drawing/2014/main" id="{8327385A-9010-6B49-BF1E-E8BF982452C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id="{9FFA1284-C261-2B40-BDAD-680E4BA42E21}"/>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16512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ack Cover White">
    <p:bg>
      <p:bgPr>
        <a:solidFill>
          <a:schemeClr val="bg1"/>
        </a:solidFill>
        <a:effectLst/>
      </p:bgPr>
    </p:bg>
    <p:spTree>
      <p:nvGrpSpPr>
        <p:cNvPr id="1" name=""/>
        <p:cNvGrpSpPr/>
        <p:nvPr/>
      </p:nvGrpSpPr>
      <p:grpSpPr>
        <a:xfrm>
          <a:off x="0" y="0"/>
          <a:ext cx="0" cy="0"/>
          <a:chOff x="0" y="0"/>
          <a:chExt cx="0" cy="0"/>
        </a:xfrm>
      </p:grpSpPr>
      <p:sp>
        <p:nvSpPr>
          <p:cNvPr id="10" name="Pentagon 9"/>
          <p:cNvSpPr/>
          <p:nvPr userDrawn="1"/>
        </p:nvSpPr>
        <p:spPr>
          <a:xfrm>
            <a:off x="0" y="0"/>
            <a:ext cx="11277597" cy="68580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1" name="Pentagon 10"/>
          <p:cNvSpPr/>
          <p:nvPr userDrawn="1"/>
        </p:nvSpPr>
        <p:spPr>
          <a:xfrm>
            <a:off x="0" y="0"/>
            <a:ext cx="9719731" cy="68580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grpSp>
        <p:nvGrpSpPr>
          <p:cNvPr id="2" name="Group 1"/>
          <p:cNvGrpSpPr>
            <a:grpSpLocks noChangeAspect="1"/>
          </p:cNvGrpSpPr>
          <p:nvPr userDrawn="1"/>
        </p:nvGrpSpPr>
        <p:grpSpPr>
          <a:xfrm>
            <a:off x="3986784" y="2865121"/>
            <a:ext cx="4218368" cy="1084580"/>
            <a:chOff x="2333626" y="1990725"/>
            <a:chExt cx="4519680" cy="1162050"/>
          </a:xfrm>
        </p:grpSpPr>
        <p:pic>
          <p:nvPicPr>
            <p:cNvPr id="3" name="Picture 2" descr="4_hhs_logo_gra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33626" y="1990725"/>
              <a:ext cx="1162050" cy="1162050"/>
            </a:xfrm>
            <a:prstGeom prst="rect">
              <a:avLst/>
            </a:prstGeom>
          </p:spPr>
        </p:pic>
        <p:pic>
          <p:nvPicPr>
            <p:cNvPr id="6" name="Picture 5" descr="NCI-Logo-Stack-Colo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33805" y="2133600"/>
              <a:ext cx="3119501" cy="852170"/>
            </a:xfrm>
            <a:prstGeom prst="rect">
              <a:avLst/>
            </a:prstGeom>
          </p:spPr>
        </p:pic>
      </p:grpSp>
      <p:sp>
        <p:nvSpPr>
          <p:cNvPr id="7" name="TextBox 13"/>
          <p:cNvSpPr txBox="1">
            <a:spLocks noChangeArrowheads="1"/>
          </p:cNvSpPr>
          <p:nvPr userDrawn="1"/>
        </p:nvSpPr>
        <p:spPr bwMode="auto">
          <a:xfrm>
            <a:off x="2701330" y="5808133"/>
            <a:ext cx="6838026"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133" b="1" dirty="0">
                <a:solidFill>
                  <a:srgbClr val="606060"/>
                </a:solidFill>
                <a:latin typeface="Arial" charset="0"/>
              </a:rPr>
              <a:t>www.cancer.gov                 www.cancer.gov/espanol</a:t>
            </a:r>
          </a:p>
        </p:txBody>
      </p:sp>
    </p:spTree>
    <p:extLst>
      <p:ext uri="{BB962C8B-B14F-4D97-AF65-F5344CB8AC3E}">
        <p14:creationId xmlns:p14="http://schemas.microsoft.com/office/powerpoint/2010/main" val="12649869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Opener">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87680"/>
          </a:xfrm>
          <a:prstGeom prst="rect">
            <a:avLst/>
          </a:prstGeom>
        </p:spPr>
        <p:txBody>
          <a:bodyPr/>
          <a:lstStyle/>
          <a:p>
            <a:fld id="{12331DAD-76C8-D143-940A-1249F810C751}" type="datetime4">
              <a:rPr lang="en-US" smtClean="0"/>
              <a:t>March 29,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87680"/>
          </a:xfrm>
          <a:prstGeom prst="rect">
            <a:avLst/>
          </a:prstGeom>
        </p:spPr>
        <p:txBody>
          <a:bodyPr/>
          <a:lstStyle/>
          <a:p>
            <a:fld id="{B6238B5B-F19C-E947-A0BC-87BD7983F871}" type="slidenum">
              <a:rPr lang="en-US" smtClean="0"/>
              <a:pPr/>
              <a:t>‹#›</a:t>
            </a:fld>
            <a:endParaRPr lang="en-US" dirty="0"/>
          </a:p>
        </p:txBody>
      </p:sp>
      <p:sp>
        <p:nvSpPr>
          <p:cNvPr id="5" name="Background">
            <a:extLst>
              <a:ext uri="{FF2B5EF4-FFF2-40B4-BE49-F238E27FC236}">
                <a16:creationId xmlns:a16="http://schemas.microsoft.com/office/drawing/2014/main" id="{4C1E4286-FD2F-814C-A4E5-B50094C0B6DB}"/>
              </a:ext>
            </a:extLst>
          </p:cNvPr>
          <p:cNvSpPr>
            <a:spLocks noChangeAspect="1"/>
          </p:cNvSpPr>
          <p:nvPr/>
        </p:nvSpPr>
        <p:spPr>
          <a:xfrm>
            <a:off x="0" y="1"/>
            <a:ext cx="12192000" cy="6868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sp>
        <p:nvSpPr>
          <p:cNvPr id="26" name="Content Placeholder 22">
            <a:extLst>
              <a:ext uri="{FF2B5EF4-FFF2-40B4-BE49-F238E27FC236}">
                <a16:creationId xmlns:a16="http://schemas.microsoft.com/office/drawing/2014/main" id="{C424A90F-84FD-434F-AF04-DB8738AB4794}"/>
              </a:ext>
            </a:extLst>
          </p:cNvPr>
          <p:cNvSpPr>
            <a:spLocks noGrp="1"/>
          </p:cNvSpPr>
          <p:nvPr>
            <p:ph sz="quarter" idx="22" hasCustomPrompt="1"/>
          </p:nvPr>
        </p:nvSpPr>
        <p:spPr>
          <a:xfrm>
            <a:off x="853441" y="6217813"/>
            <a:ext cx="2272545" cy="222818"/>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Title, Department Name</a:t>
            </a:r>
          </a:p>
        </p:txBody>
      </p:sp>
      <p:sp>
        <p:nvSpPr>
          <p:cNvPr id="28" name="Content Placeholder 22">
            <a:extLst>
              <a:ext uri="{FF2B5EF4-FFF2-40B4-BE49-F238E27FC236}">
                <a16:creationId xmlns:a16="http://schemas.microsoft.com/office/drawing/2014/main" id="{6013CCDF-D30B-8B49-870C-487BC9166588}"/>
              </a:ext>
            </a:extLst>
          </p:cNvPr>
          <p:cNvSpPr>
            <a:spLocks noGrp="1"/>
          </p:cNvSpPr>
          <p:nvPr>
            <p:ph sz="quarter" idx="23" hasCustomPrompt="1"/>
          </p:nvPr>
        </p:nvSpPr>
        <p:spPr>
          <a:xfrm>
            <a:off x="853441" y="5973973"/>
            <a:ext cx="1595565" cy="222818"/>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Presenter Name</a:t>
            </a:r>
          </a:p>
        </p:txBody>
      </p:sp>
      <p:sp>
        <p:nvSpPr>
          <p:cNvPr id="15" name="Header rule">
            <a:extLst>
              <a:ext uri="{FF2B5EF4-FFF2-40B4-BE49-F238E27FC236}">
                <a16:creationId xmlns:a16="http://schemas.microsoft.com/office/drawing/2014/main" id="{9D6D4E19-3FBE-DF40-B8C1-98D35A8D9F51}"/>
              </a:ext>
            </a:extLst>
          </p:cNvPr>
          <p:cNvSpPr/>
          <p:nvPr/>
        </p:nvSpPr>
        <p:spPr>
          <a:xfrm>
            <a:off x="853440" y="402336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3200" b="0" i="0" dirty="0">
              <a:latin typeface="Helvetica Regular" pitchFamily="2" charset="0"/>
            </a:endParaRPr>
          </a:p>
        </p:txBody>
      </p:sp>
      <p:sp>
        <p:nvSpPr>
          <p:cNvPr id="7" name="Header rule">
            <a:extLst>
              <a:ext uri="{FF2B5EF4-FFF2-40B4-BE49-F238E27FC236}">
                <a16:creationId xmlns:a16="http://schemas.microsoft.com/office/drawing/2014/main" id="{09B1960F-507A-E84C-8B64-1891B754A975}"/>
              </a:ext>
            </a:extLst>
          </p:cNvPr>
          <p:cNvSpPr/>
          <p:nvPr/>
        </p:nvSpPr>
        <p:spPr>
          <a:xfrm>
            <a:off x="853440" y="243840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3200" b="0" i="0" dirty="0">
              <a:latin typeface="Helvetica Regular" pitchFamily="2" charset="0"/>
            </a:endParaRPr>
          </a:p>
        </p:txBody>
      </p:sp>
      <p:pic>
        <p:nvPicPr>
          <p:cNvPr id="3" name="logo lockup" hidden="1">
            <a:extLst>
              <a:ext uri="{FF2B5EF4-FFF2-40B4-BE49-F238E27FC236}">
                <a16:creationId xmlns:a16="http://schemas.microsoft.com/office/drawing/2014/main" id="{A0682890-AF0C-4247-AD31-1CB6F62F7850}"/>
              </a:ext>
            </a:extLst>
          </p:cNvPr>
          <p:cNvPicPr>
            <a:picLocks noChangeAspect="1"/>
          </p:cNvPicPr>
          <p:nvPr/>
        </p:nvPicPr>
        <p:blipFill>
          <a:blip r:embed="rId2"/>
          <a:stretch>
            <a:fillRect/>
          </a:stretch>
        </p:blipFill>
        <p:spPr>
          <a:xfrm>
            <a:off x="853440" y="631500"/>
            <a:ext cx="4572000" cy="508000"/>
          </a:xfrm>
          <a:prstGeom prst="rect">
            <a:avLst/>
          </a:prstGeom>
        </p:spPr>
      </p:pic>
      <p:sp>
        <p:nvSpPr>
          <p:cNvPr id="13" name="Picture Placeholder 5">
            <a:extLst>
              <a:ext uri="{FF2B5EF4-FFF2-40B4-BE49-F238E27FC236}">
                <a16:creationId xmlns:a16="http://schemas.microsoft.com/office/drawing/2014/main" id="{4C1BE7FB-0098-1444-898A-9FEDB68EF2C5}"/>
              </a:ext>
            </a:extLst>
          </p:cNvPr>
          <p:cNvSpPr>
            <a:spLocks noGrp="1"/>
          </p:cNvSpPr>
          <p:nvPr>
            <p:ph type="pic" sz="quarter" idx="24" hasCustomPrompt="1"/>
          </p:nvPr>
        </p:nvSpPr>
        <p:spPr>
          <a:xfrm>
            <a:off x="863598" y="635002"/>
            <a:ext cx="7419517" cy="1375519"/>
          </a:xfrm>
          <a:prstGeom prst="rect">
            <a:avLst/>
          </a:prstGeom>
        </p:spPr>
        <p:txBody>
          <a:bodyPr wrap="square" lIns="0" tIns="0" rIns="0" anchor="t" anchorCtr="0">
            <a:noAutofit/>
          </a:bodyPr>
          <a:lstStyle>
            <a:lvl1pPr marL="0" indent="0" algn="l">
              <a:buNone/>
              <a:defRPr sz="1333" u="none"/>
            </a:lvl1pPr>
          </a:lstStyle>
          <a:p>
            <a:r>
              <a:rPr lang="en-US" dirty="0"/>
              <a:t>Click the icon to insert the </a:t>
            </a:r>
            <a:r>
              <a:rPr lang="en-US" dirty="0" err="1"/>
              <a:t>Bxd-blk</a:t>
            </a:r>
            <a:r>
              <a:rPr lang="en-US" dirty="0"/>
              <a:t> or Boxed-</a:t>
            </a:r>
            <a:r>
              <a:rPr lang="en-US" dirty="0" err="1"/>
              <a:t>BlackType</a:t>
            </a:r>
            <a:r>
              <a:rPr lang="en-US" dirty="0"/>
              <a:t>, </a:t>
            </a:r>
            <a:r>
              <a:rPr lang="en-US" dirty="0" err="1"/>
              <a:t>svg</a:t>
            </a:r>
            <a:r>
              <a:rPr lang="en-US" dirty="0"/>
              <a:t> or </a:t>
            </a:r>
            <a:r>
              <a:rPr lang="en-US" dirty="0" err="1"/>
              <a:t>png</a:t>
            </a:r>
            <a:r>
              <a:rPr lang="en-US" dirty="0"/>
              <a:t> format version of your department logo. Follow the pink instructions.</a:t>
            </a:r>
          </a:p>
        </p:txBody>
      </p:sp>
      <p:sp>
        <p:nvSpPr>
          <p:cNvPr id="12" name="TextBox 11" hidden="1">
            <a:extLst>
              <a:ext uri="{FF2B5EF4-FFF2-40B4-BE49-F238E27FC236}">
                <a16:creationId xmlns:a16="http://schemas.microsoft.com/office/drawing/2014/main" id="{992A067E-6CB9-C14C-9A18-33F98E6EF3A7}"/>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92500" lnSpcReduction="2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6" name="Text Placeholder 5">
            <a:extLst>
              <a:ext uri="{FF2B5EF4-FFF2-40B4-BE49-F238E27FC236}">
                <a16:creationId xmlns:a16="http://schemas.microsoft.com/office/drawing/2014/main" id="{D1A3CCD6-7C87-3540-AD4F-C4E375A40A67}"/>
              </a:ext>
            </a:extLst>
          </p:cNvPr>
          <p:cNvSpPr>
            <a:spLocks noGrp="1"/>
          </p:cNvSpPr>
          <p:nvPr>
            <p:ph type="body" sz="quarter" idx="25" hasCustomPrompt="1"/>
          </p:nvPr>
        </p:nvSpPr>
        <p:spPr>
          <a:xfrm>
            <a:off x="853440" y="2194560"/>
            <a:ext cx="4567148" cy="240963"/>
          </a:xfrm>
          <a:prstGeom prst="rect">
            <a:avLst/>
          </a:prstGeom>
        </p:spPr>
        <p:txBody>
          <a:bodyPr wrap="none" lIns="18288">
            <a:spAutoFit/>
          </a:bodyPr>
          <a:lstStyle>
            <a:lvl1pPr marL="0" indent="0">
              <a:buNone/>
              <a:defRPr sz="1067" cap="all" baseline="0">
                <a:latin typeface="+mn-lt"/>
              </a:defRPr>
            </a:lvl1pPr>
            <a:lvl2pPr marL="0" indent="0">
              <a:buFont typeface="Arial" panose="020B0604020202020204" pitchFamily="34" charset="0"/>
              <a:buNone/>
              <a:defRPr sz="1067">
                <a:latin typeface="+mn-lt"/>
              </a:defRPr>
            </a:lvl2pPr>
            <a:lvl3pPr marL="484620" indent="0">
              <a:buNone/>
              <a:defRPr sz="1067">
                <a:latin typeface="+mn-lt"/>
              </a:defRPr>
            </a:lvl3pPr>
            <a:lvl4pPr marL="0" indent="0">
              <a:buNone/>
              <a:defRPr sz="1067">
                <a:latin typeface="+mn-lt"/>
              </a:defRPr>
            </a:lvl4pPr>
            <a:lvl5pPr marL="0" indent="0">
              <a:buNone/>
              <a:defRPr sz="1067">
                <a:latin typeface="+mn-lt"/>
              </a:defRPr>
            </a:lvl5pPr>
          </a:lstStyle>
          <a:p>
            <a:pPr lvl="0"/>
            <a:r>
              <a:rPr lang="en-US" dirty="0"/>
              <a:t>JOB # GOES HERE [REMOVE FOR LIVE AUDIENCE PRESENTATION]</a:t>
            </a:r>
          </a:p>
        </p:txBody>
      </p:sp>
      <p:sp>
        <p:nvSpPr>
          <p:cNvPr id="2" name="TextBox 1">
            <a:extLst>
              <a:ext uri="{FF2B5EF4-FFF2-40B4-BE49-F238E27FC236}">
                <a16:creationId xmlns:a16="http://schemas.microsoft.com/office/drawing/2014/main" id="{E2AB141D-50D8-B545-AC99-DA856384CC54}"/>
              </a:ext>
            </a:extLst>
          </p:cNvPr>
          <p:cNvSpPr txBox="1"/>
          <p:nvPr/>
        </p:nvSpPr>
        <p:spPr>
          <a:xfrm>
            <a:off x="8793019" y="406401"/>
            <a:ext cx="1902691" cy="584775"/>
          </a:xfrm>
          <a:prstGeom prst="rect">
            <a:avLst/>
          </a:prstGeom>
          <a:noFill/>
        </p:spPr>
        <p:txBody>
          <a:bodyPr wrap="square" rtlCol="0">
            <a:spAutoFit/>
          </a:bodyPr>
          <a:lstStyle/>
          <a:p>
            <a:endParaRPr lang="en-US" sz="3200" dirty="0"/>
          </a:p>
        </p:txBody>
      </p:sp>
      <p:sp>
        <p:nvSpPr>
          <p:cNvPr id="10" name="Text Placeholder 9">
            <a:extLst>
              <a:ext uri="{FF2B5EF4-FFF2-40B4-BE49-F238E27FC236}">
                <a16:creationId xmlns:a16="http://schemas.microsoft.com/office/drawing/2014/main" id="{E60C41A6-45A6-5B44-9CEC-EBB9C50F73C1}"/>
              </a:ext>
            </a:extLst>
          </p:cNvPr>
          <p:cNvSpPr>
            <a:spLocks noGrp="1"/>
          </p:cNvSpPr>
          <p:nvPr>
            <p:ph type="body" sz="quarter" idx="27" hasCustomPrompt="1"/>
          </p:nvPr>
        </p:nvSpPr>
        <p:spPr>
          <a:xfrm>
            <a:off x="4706470" y="4256635"/>
            <a:ext cx="6510169" cy="333340"/>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 GUIDES – To make sure guides are visible, inside the View ribbon, click the Guides checkbox. Then click the icon inside the picture frame to add your logo.</a:t>
            </a:r>
          </a:p>
        </p:txBody>
      </p:sp>
      <p:sp>
        <p:nvSpPr>
          <p:cNvPr id="22" name="Text Placeholder 9">
            <a:extLst>
              <a:ext uri="{FF2B5EF4-FFF2-40B4-BE49-F238E27FC236}">
                <a16:creationId xmlns:a16="http://schemas.microsoft.com/office/drawing/2014/main" id="{A7DA1E21-D79E-F544-A510-7244E006EC4A}"/>
              </a:ext>
            </a:extLst>
          </p:cNvPr>
          <p:cNvSpPr>
            <a:spLocks noGrp="1"/>
          </p:cNvSpPr>
          <p:nvPr>
            <p:ph type="body" sz="quarter" idx="28" hasCustomPrompt="1"/>
          </p:nvPr>
        </p:nvSpPr>
        <p:spPr>
          <a:xfrm>
            <a:off x="4706470" y="4700563"/>
            <a:ext cx="6510169" cy="333340"/>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 QUALITY – For the sharpest image, we recommend selecting your logo from the </a:t>
            </a:r>
            <a:r>
              <a:rPr lang="en-US" dirty="0" err="1"/>
              <a:t>svg</a:t>
            </a:r>
            <a:r>
              <a:rPr lang="en-US" dirty="0"/>
              <a:t> folder. Insert the </a:t>
            </a:r>
            <a:r>
              <a:rPr lang="en-US" dirty="0" err="1"/>
              <a:t>Bxd-blk</a:t>
            </a:r>
            <a:r>
              <a:rPr lang="en-US" dirty="0"/>
              <a:t> or Boxed-</a:t>
            </a:r>
            <a:r>
              <a:rPr lang="en-US" dirty="0" err="1"/>
              <a:t>BlackType</a:t>
            </a:r>
            <a:r>
              <a:rPr lang="en-US" dirty="0"/>
              <a:t> version and it will appear in the picture frame.</a:t>
            </a:r>
          </a:p>
        </p:txBody>
      </p:sp>
      <p:sp>
        <p:nvSpPr>
          <p:cNvPr id="23" name="Text Placeholder 9">
            <a:extLst>
              <a:ext uri="{FF2B5EF4-FFF2-40B4-BE49-F238E27FC236}">
                <a16:creationId xmlns:a16="http://schemas.microsoft.com/office/drawing/2014/main" id="{624A8DDF-AAAB-5F4B-94B6-2B8F1EAAD0A7}"/>
              </a:ext>
            </a:extLst>
          </p:cNvPr>
          <p:cNvSpPr>
            <a:spLocks noGrp="1"/>
          </p:cNvSpPr>
          <p:nvPr>
            <p:ph type="body" sz="quarter" idx="29" hasCustomPrompt="1"/>
          </p:nvPr>
        </p:nvSpPr>
        <p:spPr>
          <a:xfrm>
            <a:off x="4706470" y="5144491"/>
            <a:ext cx="6510169" cy="955048"/>
          </a:xfrm>
          <a:prstGeom prst="rect">
            <a:avLst/>
          </a:prstGeom>
        </p:spPr>
        <p:txBody>
          <a:bodyPr lIns="0" tIns="45720" rIns="91440" bIns="4572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blue UCLA logo box should match up with the top and bottom guides.</a:t>
            </a:r>
          </a:p>
        </p:txBody>
      </p:sp>
      <p:sp>
        <p:nvSpPr>
          <p:cNvPr id="24" name="Text Placeholder 9">
            <a:extLst>
              <a:ext uri="{FF2B5EF4-FFF2-40B4-BE49-F238E27FC236}">
                <a16:creationId xmlns:a16="http://schemas.microsoft.com/office/drawing/2014/main" id="{780DC648-A60E-984C-B078-E1226FC92945}"/>
              </a:ext>
            </a:extLst>
          </p:cNvPr>
          <p:cNvSpPr>
            <a:spLocks noGrp="1"/>
          </p:cNvSpPr>
          <p:nvPr>
            <p:ph type="body" sz="quarter" idx="30" hasCustomPrompt="1"/>
          </p:nvPr>
        </p:nvSpPr>
        <p:spPr>
          <a:xfrm>
            <a:off x="4706470" y="6208237"/>
            <a:ext cx="6510169" cy="167140"/>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4. POSITION – Align the blue UCLA logo box to meet the left guide. </a:t>
            </a:r>
          </a:p>
        </p:txBody>
      </p:sp>
      <p:sp>
        <p:nvSpPr>
          <p:cNvPr id="8" name="Text Placeholder 7">
            <a:extLst>
              <a:ext uri="{FF2B5EF4-FFF2-40B4-BE49-F238E27FC236}">
                <a16:creationId xmlns:a16="http://schemas.microsoft.com/office/drawing/2014/main" id="{2FA6F6D3-C084-D543-B260-D6C73FE285CF}"/>
              </a:ext>
            </a:extLst>
          </p:cNvPr>
          <p:cNvSpPr>
            <a:spLocks noGrp="1"/>
          </p:cNvSpPr>
          <p:nvPr>
            <p:ph type="body" sz="quarter" idx="31" hasCustomPrompt="1"/>
          </p:nvPr>
        </p:nvSpPr>
        <p:spPr>
          <a:xfrm>
            <a:off x="853440" y="2481863"/>
            <a:ext cx="10363200" cy="1553823"/>
          </a:xfrm>
          <a:prstGeom prst="rect">
            <a:avLst/>
          </a:prstGeom>
        </p:spPr>
        <p:txBody>
          <a:bodyPr wrap="square" anchor="ctr" anchorCtr="0">
            <a:spAutoFit/>
          </a:bodyPr>
          <a:lstStyle>
            <a:lvl1pPr marL="0" indent="0">
              <a:buNone/>
              <a:defRPr sz="4800" b="1">
                <a:latin typeface="+mj-lt"/>
              </a:defRPr>
            </a:lvl1pPr>
            <a:lvl2pPr marL="0" indent="0">
              <a:buFont typeface="Arial" panose="020B0604020202020204" pitchFamily="34" charset="0"/>
              <a:buNone/>
              <a:defRPr sz="4800" b="1">
                <a:latin typeface="+mj-lt"/>
              </a:defRPr>
            </a:lvl2pPr>
            <a:lvl3pPr marL="484620" indent="0">
              <a:buNone/>
              <a:defRPr sz="4800" b="1">
                <a:latin typeface="+mj-lt"/>
              </a:defRPr>
            </a:lvl3pPr>
            <a:lvl4pPr marL="0" indent="0">
              <a:buNone/>
              <a:defRPr sz="4800" b="1">
                <a:latin typeface="+mj-lt"/>
              </a:defRPr>
            </a:lvl4pPr>
            <a:lvl5pPr marL="0" indent="0">
              <a:buNone/>
              <a:defRPr sz="4800" b="1">
                <a:latin typeface="+mj-lt"/>
              </a:defRPr>
            </a:lvl5pPr>
          </a:lstStyle>
          <a:p>
            <a:pPr lvl="0"/>
            <a:r>
              <a:rPr lang="en-US" dirty="0"/>
              <a:t>Presentation Opener Title</a:t>
            </a:r>
          </a:p>
          <a:p>
            <a:pPr lvl="0"/>
            <a:r>
              <a:rPr lang="en-US" dirty="0"/>
              <a:t>Goes Here</a:t>
            </a:r>
          </a:p>
        </p:txBody>
      </p:sp>
      <p:sp>
        <p:nvSpPr>
          <p:cNvPr id="19" name="TextBox 18" hidden="1">
            <a:extLst>
              <a:ext uri="{FF2B5EF4-FFF2-40B4-BE49-F238E27FC236}">
                <a16:creationId xmlns:a16="http://schemas.microsoft.com/office/drawing/2014/main" id="{DAEABCCE-008D-444A-9E36-5D3414A07090}"/>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92500" lnSpcReduction="2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20" name="TextBox 19">
            <a:extLst>
              <a:ext uri="{FF2B5EF4-FFF2-40B4-BE49-F238E27FC236}">
                <a16:creationId xmlns:a16="http://schemas.microsoft.com/office/drawing/2014/main" id="{7B98486D-C649-D848-B5F6-E86CD5336334}"/>
              </a:ext>
            </a:extLst>
          </p:cNvPr>
          <p:cNvSpPr txBox="1"/>
          <p:nvPr/>
        </p:nvSpPr>
        <p:spPr>
          <a:xfrm>
            <a:off x="8793019" y="406401"/>
            <a:ext cx="1902691" cy="584775"/>
          </a:xfrm>
          <a:prstGeom prst="rect">
            <a:avLst/>
          </a:prstGeom>
          <a:noFill/>
        </p:spPr>
        <p:txBody>
          <a:bodyPr wrap="square" rtlCol="0">
            <a:spAutoFit/>
          </a:bodyPr>
          <a:lstStyle/>
          <a:p>
            <a:endParaRPr lang="en-US" sz="3200" dirty="0"/>
          </a:p>
        </p:txBody>
      </p:sp>
    </p:spTree>
    <p:extLst>
      <p:ext uri="{BB962C8B-B14F-4D97-AF65-F5344CB8AC3E}">
        <p14:creationId xmlns:p14="http://schemas.microsoft.com/office/powerpoint/2010/main" val="2548407951"/>
      </p:ext>
    </p:extLst>
  </p:cSld>
  <p:clrMapOvr>
    <a:masterClrMapping/>
  </p:clrMapOvr>
  <p:extLst>
    <p:ext uri="{DCECCB84-F9BA-43D5-87BE-67443E8EF086}">
      <p15:sldGuideLst xmlns:p15="http://schemas.microsoft.com/office/powerpoint/2012/main">
        <p15:guide id="5" orient="horz" pos="300">
          <p15:clr>
            <a:srgbClr val="FBAE40"/>
          </p15:clr>
        </p15:guide>
        <p15:guide id="6" orient="horz" pos="540">
          <p15:clr>
            <a:srgbClr val="FBAE40"/>
          </p15:clr>
        </p15:guide>
        <p15:guide id="7" pos="40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0"/>
            <a:ext cx="12192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graphicFrame>
        <p:nvGraphicFramePr>
          <p:cNvPr id="11" name="Table 10" hidden="1">
            <a:extLst>
              <a:ext uri="{FF2B5EF4-FFF2-40B4-BE49-F238E27FC236}">
                <a16:creationId xmlns:a16="http://schemas.microsoft.com/office/drawing/2014/main" id="{A59B268B-FC1E-1745-BAE9-3F02C5965F2C}"/>
              </a:ext>
            </a:extLst>
          </p:cNvPr>
          <p:cNvGraphicFramePr>
            <a:graphicFrameLocks noGrp="1"/>
          </p:cNvGraphicFramePr>
          <p:nvPr>
            <p:extLst>
              <p:ext uri="{D42A27DB-BD31-4B8C-83A1-F6EECF244321}">
                <p14:modId xmlns:p14="http://schemas.microsoft.com/office/powerpoint/2010/main" val="1930815707"/>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4" name="Text Placeholder 3">
            <a:extLst>
              <a:ext uri="{FF2B5EF4-FFF2-40B4-BE49-F238E27FC236}">
                <a16:creationId xmlns:a16="http://schemas.microsoft.com/office/drawing/2014/main" id="{DF2C5F55-93C0-9344-9E3D-94935F3D2760}"/>
              </a:ext>
            </a:extLst>
          </p:cNvPr>
          <p:cNvSpPr>
            <a:spLocks noGrp="1"/>
          </p:cNvSpPr>
          <p:nvPr>
            <p:ph type="body" sz="quarter" idx="20" hasCustomPrompt="1"/>
          </p:nvPr>
        </p:nvSpPr>
        <p:spPr>
          <a:xfrm>
            <a:off x="853439" y="3535680"/>
            <a:ext cx="10363200" cy="389402"/>
          </a:xfrm>
          <a:prstGeom prst="rect">
            <a:avLst/>
          </a:prstGeom>
        </p:spPr>
        <p:txBody>
          <a:bodyPr>
            <a:spAutoFit/>
          </a:bodyPr>
          <a:lstStyle>
            <a:lvl1pPr marL="0" indent="0">
              <a:buFontTx/>
              <a:buNone/>
              <a:defRPr sz="2133" b="1" i="0" cap="all" baseline="0">
                <a:latin typeface="Helvetica" pitchFamily="2" charset="0"/>
              </a:defRPr>
            </a:lvl1pPr>
            <a:lvl2pPr>
              <a:buFontTx/>
              <a:buNone/>
              <a:defRPr b="1"/>
            </a:lvl2pPr>
            <a:lvl3pPr marL="914377" indent="0">
              <a:buFontTx/>
              <a:buNone/>
              <a:defRPr b="1"/>
            </a:lvl3pPr>
            <a:lvl4pPr marL="1371566" indent="0">
              <a:buFontTx/>
              <a:buNone/>
              <a:defRPr b="1"/>
            </a:lvl4pPr>
            <a:lvl5pPr marL="1828754" indent="0">
              <a:buFontTx/>
              <a:buNone/>
              <a:defRPr b="1"/>
            </a:lvl5pPr>
          </a:lstStyle>
          <a:p>
            <a:pPr lvl="0"/>
            <a:r>
              <a:rPr lang="en-US" dirty="0"/>
              <a:t>ADDITIONAL TEXT GOES HERE </a:t>
            </a:r>
          </a:p>
        </p:txBody>
      </p:sp>
      <p:sp>
        <p:nvSpPr>
          <p:cNvPr id="3" name="TextBox 2">
            <a:extLst>
              <a:ext uri="{FF2B5EF4-FFF2-40B4-BE49-F238E27FC236}">
                <a16:creationId xmlns:a16="http://schemas.microsoft.com/office/drawing/2014/main" id="{5F64B9DE-6557-C54A-BF36-8E798604EA3F}"/>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Section Divider</a:t>
            </a:r>
          </a:p>
        </p:txBody>
      </p:sp>
      <p:sp>
        <p:nvSpPr>
          <p:cNvPr id="7" name="Header rule">
            <a:extLst>
              <a:ext uri="{FF2B5EF4-FFF2-40B4-BE49-F238E27FC236}">
                <a16:creationId xmlns:a16="http://schemas.microsoft.com/office/drawing/2014/main" id="{09B1960F-507A-E84C-8B64-1891B754A975}"/>
              </a:ext>
            </a:extLst>
          </p:cNvPr>
          <p:cNvSpPr/>
          <p:nvPr/>
        </p:nvSpPr>
        <p:spPr>
          <a:xfrm>
            <a:off x="853440" y="329184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3200" b="0" i="0" dirty="0">
              <a:latin typeface="Helvetica Regular" pitchFamily="2" charset="0"/>
            </a:endParaRPr>
          </a:p>
        </p:txBody>
      </p:sp>
      <p:graphicFrame>
        <p:nvGraphicFramePr>
          <p:cNvPr id="9" name="Table 8" hidden="1">
            <a:extLst>
              <a:ext uri="{FF2B5EF4-FFF2-40B4-BE49-F238E27FC236}">
                <a16:creationId xmlns:a16="http://schemas.microsoft.com/office/drawing/2014/main" id="{D23CA481-98CA-0745-833B-EFD0DBCDDA4E}"/>
              </a:ext>
            </a:extLst>
          </p:cNvPr>
          <p:cNvGraphicFramePr>
            <a:graphicFrameLocks noGrp="1"/>
          </p:cNvGraphicFramePr>
          <p:nvPr>
            <p:extLst>
              <p:ext uri="{D42A27DB-BD31-4B8C-83A1-F6EECF244321}">
                <p14:modId xmlns:p14="http://schemas.microsoft.com/office/powerpoint/2010/main" val="295735340"/>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10" name="TextBox 9">
            <a:extLst>
              <a:ext uri="{FF2B5EF4-FFF2-40B4-BE49-F238E27FC236}">
                <a16:creationId xmlns:a16="http://schemas.microsoft.com/office/drawing/2014/main" id="{4E4989E6-36D9-5E4D-A8F4-C8D9759B609B}"/>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Section Divider</a:t>
            </a:r>
          </a:p>
        </p:txBody>
      </p:sp>
      <p:graphicFrame>
        <p:nvGraphicFramePr>
          <p:cNvPr id="12" name="Table 11" hidden="1">
            <a:extLst>
              <a:ext uri="{FF2B5EF4-FFF2-40B4-BE49-F238E27FC236}">
                <a16:creationId xmlns:a16="http://schemas.microsoft.com/office/drawing/2014/main" id="{EF7DC21F-99F8-4F48-9203-63793CFF7D9C}"/>
              </a:ext>
            </a:extLst>
          </p:cNvPr>
          <p:cNvGraphicFramePr>
            <a:graphicFrameLocks noGrp="1"/>
          </p:cNvGraphicFramePr>
          <p:nvPr>
            <p:extLst>
              <p:ext uri="{D42A27DB-BD31-4B8C-83A1-F6EECF244321}">
                <p14:modId xmlns:p14="http://schemas.microsoft.com/office/powerpoint/2010/main" val="4033699770"/>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13" name="TextBox 12">
            <a:extLst>
              <a:ext uri="{FF2B5EF4-FFF2-40B4-BE49-F238E27FC236}">
                <a16:creationId xmlns:a16="http://schemas.microsoft.com/office/drawing/2014/main" id="{39DA3775-34D5-1E49-AF02-9E34A316EF51}"/>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Section Divider</a:t>
            </a:r>
          </a:p>
        </p:txBody>
      </p:sp>
    </p:spTree>
    <p:extLst>
      <p:ext uri="{BB962C8B-B14F-4D97-AF65-F5344CB8AC3E}">
        <p14:creationId xmlns:p14="http://schemas.microsoft.com/office/powerpoint/2010/main" val="3300143536"/>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9144000" cy="869597"/>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9144000" cy="379656"/>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a:xfrm>
            <a:off x="853436" y="489869"/>
            <a:ext cx="10363200" cy="519972"/>
          </a:xfrm>
          <a:prstGeom prst="rect">
            <a:avLst/>
          </a:prstGeom>
        </p:spPr>
        <p:txBody>
          <a:bodyPr anchor="b" anchorCtr="0"/>
          <a:lstStyle/>
          <a:p>
            <a:r>
              <a:rPr lang="en-US" dirty="0"/>
              <a:t>Header w/copy</a:t>
            </a:r>
          </a:p>
        </p:txBody>
      </p:sp>
    </p:spTree>
    <p:extLst>
      <p:ext uri="{BB962C8B-B14F-4D97-AF65-F5344CB8AC3E}">
        <p14:creationId xmlns:p14="http://schemas.microsoft.com/office/powerpoint/2010/main" val="3331479192"/>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9144000" cy="869597"/>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9144000" cy="379656"/>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a:xfrm>
            <a:off x="853439" y="489869"/>
            <a:ext cx="10363200" cy="519972"/>
          </a:xfrm>
          <a:prstGeom prst="rect">
            <a:avLst/>
          </a:prstGeom>
        </p:spPr>
        <p:txBody>
          <a:bodyPr/>
          <a:lstStyle/>
          <a:p>
            <a:r>
              <a:rPr lang="en-US" dirty="0"/>
              <a:t>Header w/copy and bullets</a:t>
            </a:r>
          </a:p>
        </p:txBody>
      </p:sp>
      <p:sp>
        <p:nvSpPr>
          <p:cNvPr id="5" name="Text Placeholder 4">
            <a:extLst>
              <a:ext uri="{FF2B5EF4-FFF2-40B4-BE49-F238E27FC236}">
                <a16:creationId xmlns:a16="http://schemas.microsoft.com/office/drawing/2014/main" id="{FEB3799F-3DE7-0C45-B34C-091D879B69B2}"/>
              </a:ext>
            </a:extLst>
          </p:cNvPr>
          <p:cNvSpPr>
            <a:spLocks noGrp="1"/>
          </p:cNvSpPr>
          <p:nvPr>
            <p:ph type="body" sz="quarter" idx="21" hasCustomPrompt="1"/>
          </p:nvPr>
        </p:nvSpPr>
        <p:spPr>
          <a:xfrm>
            <a:off x="1463041" y="3048001"/>
            <a:ext cx="9144000" cy="611001"/>
          </a:xfrm>
          <a:prstGeom prst="rect">
            <a:avLst/>
          </a:prstGeom>
        </p:spPr>
        <p:txBody>
          <a:bodyPr lIns="365760">
            <a:spAutoFit/>
          </a:bodyPr>
          <a:lstStyle>
            <a:lvl1pPr>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546461970"/>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4511040" cy="1645387"/>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4511040" cy="379656"/>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One Subhead</a:t>
            </a:r>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705600" y="2072640"/>
            <a:ext cx="4511040" cy="1645387"/>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705600" y="1584960"/>
            <a:ext cx="4511040" cy="379656"/>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a:xfrm>
            <a:off x="853439" y="489869"/>
            <a:ext cx="10363200" cy="519972"/>
          </a:xfrm>
          <a:prstGeom prst="rect">
            <a:avLst/>
          </a:prstGeom>
        </p:spPr>
        <p:txBody>
          <a:bodyPr/>
          <a:lstStyle/>
          <a:p>
            <a:r>
              <a:rPr lang="en-US" dirty="0"/>
              <a:t>Header w/two columns</a:t>
            </a:r>
          </a:p>
        </p:txBody>
      </p:sp>
    </p:spTree>
    <p:extLst>
      <p:ext uri="{BB962C8B-B14F-4D97-AF65-F5344CB8AC3E}">
        <p14:creationId xmlns:p14="http://schemas.microsoft.com/office/powerpoint/2010/main" val="2262322541"/>
      </p:ext>
    </p:extLst>
  </p:cSld>
  <p:clrMapOvr>
    <a:masterClrMapping/>
  </p:clrMapOvr>
  <p:extLst>
    <p:ext uri="{DCECCB84-F9BA-43D5-87BE-67443E8EF086}">
      <p15:sldGuideLst xmlns:p15="http://schemas.microsoft.com/office/powerpoint/2012/main">
        <p15:guide id="1" pos="2880">
          <p15:clr>
            <a:srgbClr val="FBAE40"/>
          </p15:clr>
        </p15:guide>
        <p15:guide id="2" pos="309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a:xfrm>
            <a:off x="853439" y="489869"/>
            <a:ext cx="10363200" cy="519972"/>
          </a:xfrm>
          <a:prstGeom prst="rect">
            <a:avLst/>
          </a:prstGeom>
        </p:spPr>
        <p:txBody>
          <a:bodyPr/>
          <a:lstStyle/>
          <a:p>
            <a:r>
              <a:rPr lang="en-US" dirty="0"/>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463040" y="1584960"/>
            <a:ext cx="8534400" cy="4145280"/>
          </a:xfrm>
          <a:prstGeom prst="rect">
            <a:avLst/>
          </a:prstGeom>
          <a:solidFill>
            <a:srgbClr val="DBE7F5"/>
          </a:solidFill>
        </p:spPr>
        <p:txBody>
          <a:bodyPr anchor="t" anchorCtr="1"/>
          <a:lstStyle>
            <a:lvl1pPr marL="0" indent="0" algn="ctr">
              <a:buNone/>
              <a:defRPr>
                <a:solidFill>
                  <a:srgbClr val="898989"/>
                </a:solidFill>
              </a:defRPr>
            </a:lvl1pPr>
          </a:lstStyle>
          <a:p>
            <a:r>
              <a:rPr lang="en-US"/>
              <a:t>Click icon to add table</a:t>
            </a:r>
            <a:endParaRPr lang="en-US" dirty="0"/>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10319746" y="1584961"/>
            <a:ext cx="1262655" cy="2391296"/>
          </a:xfrm>
          <a:prstGeom prst="rect">
            <a:avLst/>
          </a:prstGeom>
        </p:spPr>
        <p:txBody>
          <a:bodyPr wrap="square" lIns="0">
            <a:spAutoFit/>
          </a:bodyPr>
          <a:lstStyle>
            <a:lvl1pPr marL="0" indent="0" algn="l">
              <a:lnSpc>
                <a:spcPct val="100000"/>
              </a:lnSpc>
              <a:buNone/>
              <a:defRPr sz="1067" b="0">
                <a:solidFill>
                  <a:srgbClr val="FC28FC"/>
                </a:solidFill>
              </a:defRPr>
            </a:lvl1pPr>
            <a:lvl2pPr marL="457189" indent="0">
              <a:buNone/>
              <a:defRPr>
                <a:solidFill>
                  <a:srgbClr val="FF0000"/>
                </a:solidFill>
              </a:defRPr>
            </a:lvl2pPr>
            <a:lvl3pPr marL="914377" indent="0">
              <a:buNone/>
              <a:defRPr>
                <a:solidFill>
                  <a:srgbClr val="FF0000"/>
                </a:solidFill>
              </a:defRPr>
            </a:lvl3pPr>
            <a:lvl4pPr marL="1371566" indent="0">
              <a:buNone/>
              <a:defRPr>
                <a:solidFill>
                  <a:srgbClr val="FF0000"/>
                </a:solidFill>
              </a:defRPr>
            </a:lvl4pPr>
            <a:lvl5pPr marL="1828754" indent="0">
              <a:buNone/>
              <a:defRPr>
                <a:solidFill>
                  <a:srgbClr val="FF0000"/>
                </a:solidFill>
              </a:defRPr>
            </a:lvl5pPr>
          </a:lstStyle>
          <a:p>
            <a:pPr lvl="0"/>
            <a:r>
              <a:rPr lang="en-US" dirty="0"/>
              <a:t>Input data using the custom table. If you’re not sure you’ll need this table, we recommend HIDING the slide temporarily instead of deleting it. Once deleted, the custom table can be recovered from the master source file. </a:t>
            </a:r>
          </a:p>
        </p:txBody>
      </p:sp>
    </p:spTree>
    <p:extLst>
      <p:ext uri="{BB962C8B-B14F-4D97-AF65-F5344CB8AC3E}">
        <p14:creationId xmlns:p14="http://schemas.microsoft.com/office/powerpoint/2010/main" val="2671581661"/>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096000" y="2072641"/>
            <a:ext cx="5120637" cy="1606945"/>
          </a:xfrm>
          <a:prstGeom prst="rect">
            <a:avLst/>
          </a:prstGeom>
        </p:spPr>
        <p:txBody>
          <a:bodyPr lIns="36576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095999" y="1584960"/>
            <a:ext cx="5120639" cy="379656"/>
          </a:xfrm>
          <a:prstGeom prst="rect">
            <a:avLst/>
          </a:prstGeom>
        </p:spPr>
        <p:txBody>
          <a:bodyPr lIns="365760" rIns="0">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853440" y="1584960"/>
            <a:ext cx="5242560" cy="4389120"/>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a:xfrm>
            <a:off x="853439" y="489869"/>
            <a:ext cx="10363200" cy="519972"/>
          </a:xfrm>
          <a:prstGeom prst="rect">
            <a:avLst/>
          </a:prstGeom>
        </p:spPr>
        <p:txBody>
          <a:bodyPr/>
          <a:lstStyle/>
          <a:p>
            <a:r>
              <a:rPr lang="en-US" dirty="0"/>
              <a:t>Header w/one image on left</a:t>
            </a:r>
          </a:p>
        </p:txBody>
      </p:sp>
    </p:spTree>
    <p:extLst>
      <p:ext uri="{BB962C8B-B14F-4D97-AF65-F5344CB8AC3E}">
        <p14:creationId xmlns:p14="http://schemas.microsoft.com/office/powerpoint/2010/main" val="2512976041"/>
      </p:ext>
    </p:extLst>
  </p:cSld>
  <p:clrMapOvr>
    <a:masterClrMapping/>
  </p:clrMapOvr>
  <p:extLst>
    <p:ext uri="{DCECCB84-F9BA-43D5-87BE-67443E8EF086}">
      <p15:sldGuideLst xmlns:p15="http://schemas.microsoft.com/office/powerpoint/2012/main">
        <p15:guide id="1" pos="2880">
          <p15:clr>
            <a:srgbClr val="FBAE40"/>
          </p15:clr>
        </p15:guide>
        <p15:guide id="2" pos="312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853439" y="2072641"/>
            <a:ext cx="5120640" cy="1606945"/>
          </a:xfrm>
          <a:prstGeom prst="rect">
            <a:avLst/>
          </a:prstGeom>
        </p:spPr>
        <p:txBody>
          <a:bodyPr lIns="0" rIns="36576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853441" y="1584960"/>
            <a:ext cx="5120639" cy="292608"/>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5974079" y="1584960"/>
            <a:ext cx="5242560" cy="4389120"/>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a:xfrm>
            <a:off x="853439" y="489869"/>
            <a:ext cx="10363200" cy="519972"/>
          </a:xfrm>
          <a:prstGeom prst="rect">
            <a:avLst/>
          </a:prstGeom>
        </p:spPr>
        <p:txBody>
          <a:bodyPr/>
          <a:lstStyle/>
          <a:p>
            <a:r>
              <a:rPr lang="en-US" dirty="0"/>
              <a:t>Header w/one image on right</a:t>
            </a:r>
          </a:p>
        </p:txBody>
      </p:sp>
    </p:spTree>
    <p:extLst>
      <p:ext uri="{BB962C8B-B14F-4D97-AF65-F5344CB8AC3E}">
        <p14:creationId xmlns:p14="http://schemas.microsoft.com/office/powerpoint/2010/main" val="3542230528"/>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Header w/two images">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853270" y="1584960"/>
            <a:ext cx="4998719" cy="2743200"/>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853441" y="4389120"/>
            <a:ext cx="4998719" cy="1097280"/>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a:xfrm>
            <a:off x="853439" y="489869"/>
            <a:ext cx="10363200" cy="519972"/>
          </a:xfrm>
          <a:prstGeom prst="rect">
            <a:avLst/>
          </a:prstGeom>
        </p:spPr>
        <p:txBody>
          <a:bodyPr/>
          <a:lstStyle/>
          <a:p>
            <a:r>
              <a:rPr lang="en-US" dirty="0"/>
              <a:t>Header w/two images</a:t>
            </a:r>
          </a:p>
        </p:txBody>
      </p:sp>
      <p:sp>
        <p:nvSpPr>
          <p:cNvPr id="13" name="Picture Placeholder 2">
            <a:extLst>
              <a:ext uri="{FF2B5EF4-FFF2-40B4-BE49-F238E27FC236}">
                <a16:creationId xmlns:a16="http://schemas.microsoft.com/office/drawing/2014/main" id="{9C652879-E485-9847-B5DA-F17C66D89A13}"/>
              </a:ext>
            </a:extLst>
          </p:cNvPr>
          <p:cNvSpPr>
            <a:spLocks noGrp="1"/>
          </p:cNvSpPr>
          <p:nvPr>
            <p:ph type="pic" sz="quarter" idx="29"/>
          </p:nvPr>
        </p:nvSpPr>
        <p:spPr>
          <a:xfrm>
            <a:off x="6217921" y="1584960"/>
            <a:ext cx="4998719" cy="2743200"/>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4" name="Text Placeholder 19">
            <a:extLst>
              <a:ext uri="{FF2B5EF4-FFF2-40B4-BE49-F238E27FC236}">
                <a16:creationId xmlns:a16="http://schemas.microsoft.com/office/drawing/2014/main" id="{3075D6A2-6D65-FC47-AC64-35561CC02CFD}"/>
              </a:ext>
            </a:extLst>
          </p:cNvPr>
          <p:cNvSpPr>
            <a:spLocks noGrp="1"/>
          </p:cNvSpPr>
          <p:nvPr>
            <p:ph type="body" sz="quarter" idx="30" hasCustomPrompt="1"/>
          </p:nvPr>
        </p:nvSpPr>
        <p:spPr>
          <a:xfrm>
            <a:off x="6217921" y="4389120"/>
            <a:ext cx="4998719" cy="1097280"/>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26848005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D95FC-07C4-464A-994D-96002FAE1A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0593A3-4974-F14B-BAE9-EDC6EDB44E0B}"/>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4" name="Footer Placeholder 3">
            <a:extLst>
              <a:ext uri="{FF2B5EF4-FFF2-40B4-BE49-F238E27FC236}">
                <a16:creationId xmlns:a16="http://schemas.microsoft.com/office/drawing/2014/main" id="{2A0B7780-D1EB-C740-BC4D-F0D73AD040E5}"/>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id="{41C0D9A1-2672-1240-8BE2-3F13BB657E82}"/>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92479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mall header w/two captioned images cap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35DA87-8D0D-5646-9263-BA8534F57B0F}"/>
              </a:ext>
            </a:extLst>
          </p:cNvPr>
          <p:cNvSpPr/>
          <p:nvPr/>
        </p:nvSpPr>
        <p:spPr>
          <a:xfrm>
            <a:off x="0" y="0"/>
            <a:ext cx="12192000" cy="155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0" name="Title 1">
            <a:extLst>
              <a:ext uri="{FF2B5EF4-FFF2-40B4-BE49-F238E27FC236}">
                <a16:creationId xmlns:a16="http://schemas.microsoft.com/office/drawing/2014/main" id="{CD6FC555-1AA9-E647-94A1-A53C5C1DD7CF}"/>
              </a:ext>
            </a:extLst>
          </p:cNvPr>
          <p:cNvSpPr txBox="1">
            <a:spLocks/>
          </p:cNvSpPr>
          <p:nvPr/>
        </p:nvSpPr>
        <p:spPr>
          <a:xfrm>
            <a:off x="853439" y="487680"/>
            <a:ext cx="10363200" cy="365760"/>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a:lstStyle>
          <a:p>
            <a:r>
              <a:rPr lang="en-US" sz="2400" dirty="0"/>
              <a:t>Small Header w/two captioned images</a:t>
            </a:r>
          </a:p>
        </p:txBody>
      </p:sp>
      <p:sp>
        <p:nvSpPr>
          <p:cNvPr id="6" name="Header rule">
            <a:extLst>
              <a:ext uri="{FF2B5EF4-FFF2-40B4-BE49-F238E27FC236}">
                <a16:creationId xmlns:a16="http://schemas.microsoft.com/office/drawing/2014/main" id="{A64E2F76-6F70-6E41-8E67-76251B3CBB36}"/>
              </a:ext>
            </a:extLst>
          </p:cNvPr>
          <p:cNvSpPr/>
          <p:nvPr/>
        </p:nvSpPr>
        <p:spPr>
          <a:xfrm>
            <a:off x="853440" y="898199"/>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3200" b="0" i="0" dirty="0">
              <a:latin typeface="Helvetica Regular" pitchFamily="2" charset="0"/>
            </a:endParaRPr>
          </a:p>
        </p:txBody>
      </p:sp>
      <p:sp>
        <p:nvSpPr>
          <p:cNvPr id="9" name="Text Placeholder 8">
            <a:extLst>
              <a:ext uri="{FF2B5EF4-FFF2-40B4-BE49-F238E27FC236}">
                <a16:creationId xmlns:a16="http://schemas.microsoft.com/office/drawing/2014/main" id="{8D21123F-3052-7448-8323-EBC781A2C598}"/>
              </a:ext>
            </a:extLst>
          </p:cNvPr>
          <p:cNvSpPr>
            <a:spLocks noGrp="1"/>
          </p:cNvSpPr>
          <p:nvPr>
            <p:ph type="body" sz="quarter" idx="24" hasCustomPrompt="1"/>
          </p:nvPr>
        </p:nvSpPr>
        <p:spPr>
          <a:xfrm>
            <a:off x="853267" y="5486401"/>
            <a:ext cx="4998719" cy="274370"/>
          </a:xfrm>
          <a:prstGeom prst="rect">
            <a:avLst/>
          </a:prstGeom>
        </p:spPr>
        <p:txBody>
          <a:bodyPr wrap="square" anchor="t" anchorCtr="0">
            <a:spAutoFit/>
          </a:bodyPr>
          <a:lstStyle>
            <a:lvl1pPr marL="0" indent="0">
              <a:lnSpc>
                <a:spcPts val="1467"/>
              </a:lnSpc>
              <a:buNone/>
              <a:defRPr sz="1067">
                <a:latin typeface="+mn-lt"/>
              </a:defRPr>
            </a:lvl1pPr>
            <a:lvl2pPr>
              <a:defRPr sz="1067">
                <a:latin typeface="+mn-lt"/>
              </a:defRPr>
            </a:lvl2pPr>
            <a:lvl3pPr>
              <a:defRPr sz="1067">
                <a:latin typeface="+mn-lt"/>
              </a:defRPr>
            </a:lvl3pPr>
            <a:lvl4pPr>
              <a:defRPr sz="1067">
                <a:latin typeface="+mn-lt"/>
              </a:defRPr>
            </a:lvl4pPr>
            <a:lvl5pPr>
              <a:defRPr sz="1067">
                <a:latin typeface="+mn-lt"/>
              </a:defRPr>
            </a:lvl5pPr>
          </a:lstStyle>
          <a:p>
            <a:pPr lvl="0"/>
            <a:r>
              <a:rPr lang="en-US" dirty="0"/>
              <a:t>Caption goes here, one line recommended, two lines max. lorem ipsum</a:t>
            </a:r>
          </a:p>
        </p:txBody>
      </p:sp>
      <p:sp>
        <p:nvSpPr>
          <p:cNvPr id="11" name="Rectangle 10">
            <a:extLst>
              <a:ext uri="{FF2B5EF4-FFF2-40B4-BE49-F238E27FC236}">
                <a16:creationId xmlns:a16="http://schemas.microsoft.com/office/drawing/2014/main" id="{15ECEDA9-F4E9-D546-AADD-9E9431B373F9}"/>
              </a:ext>
            </a:extLst>
          </p:cNvPr>
          <p:cNvSpPr/>
          <p:nvPr/>
        </p:nvSpPr>
        <p:spPr>
          <a:xfrm>
            <a:off x="0" y="0"/>
            <a:ext cx="12192000" cy="155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2" name="Title 1">
            <a:extLst>
              <a:ext uri="{FF2B5EF4-FFF2-40B4-BE49-F238E27FC236}">
                <a16:creationId xmlns:a16="http://schemas.microsoft.com/office/drawing/2014/main" id="{30B111C0-E62E-C246-80CF-91DB63D57A70}"/>
              </a:ext>
            </a:extLst>
          </p:cNvPr>
          <p:cNvSpPr txBox="1">
            <a:spLocks/>
          </p:cNvSpPr>
          <p:nvPr/>
        </p:nvSpPr>
        <p:spPr>
          <a:xfrm>
            <a:off x="853439" y="487680"/>
            <a:ext cx="10363200" cy="365760"/>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a:lstStyle>
          <a:p>
            <a:r>
              <a:rPr lang="en-US" sz="2400" dirty="0"/>
              <a:t>Small Header w/two captioned images</a:t>
            </a:r>
          </a:p>
        </p:txBody>
      </p:sp>
      <p:sp>
        <p:nvSpPr>
          <p:cNvPr id="13" name="Header rule">
            <a:extLst>
              <a:ext uri="{FF2B5EF4-FFF2-40B4-BE49-F238E27FC236}">
                <a16:creationId xmlns:a16="http://schemas.microsoft.com/office/drawing/2014/main" id="{89329647-72E2-B74F-AFC5-F88F766072F0}"/>
              </a:ext>
            </a:extLst>
          </p:cNvPr>
          <p:cNvSpPr/>
          <p:nvPr/>
        </p:nvSpPr>
        <p:spPr>
          <a:xfrm>
            <a:off x="853440" y="898199"/>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3200" b="0" i="0" dirty="0">
              <a:latin typeface="Helvetica Regular" pitchFamily="2" charset="0"/>
            </a:endParaRPr>
          </a:p>
        </p:txBody>
      </p:sp>
      <p:sp>
        <p:nvSpPr>
          <p:cNvPr id="10" name="Picture Placeholder 2">
            <a:extLst>
              <a:ext uri="{FF2B5EF4-FFF2-40B4-BE49-F238E27FC236}">
                <a16:creationId xmlns:a16="http://schemas.microsoft.com/office/drawing/2014/main" id="{3B0E2BCC-7E9A-8848-B8C5-2789C328FDF4}"/>
              </a:ext>
            </a:extLst>
          </p:cNvPr>
          <p:cNvSpPr>
            <a:spLocks noGrp="1"/>
          </p:cNvSpPr>
          <p:nvPr>
            <p:ph type="pic" sz="quarter" idx="23"/>
          </p:nvPr>
        </p:nvSpPr>
        <p:spPr>
          <a:xfrm>
            <a:off x="853269" y="1385303"/>
            <a:ext cx="4998719" cy="4023360"/>
          </a:xfrm>
          <a:prstGeom prst="rect">
            <a:avLst/>
          </a:prstGeom>
          <a:solidFill>
            <a:srgbClr val="DBE7F5"/>
          </a:solidFill>
        </p:spPr>
        <p:txBody>
          <a:bodyPr wrap="none" tIns="182880"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8">
            <a:extLst>
              <a:ext uri="{FF2B5EF4-FFF2-40B4-BE49-F238E27FC236}">
                <a16:creationId xmlns:a16="http://schemas.microsoft.com/office/drawing/2014/main" id="{B9DA235E-5166-4A4E-85BC-FDE49E99E6E3}"/>
              </a:ext>
            </a:extLst>
          </p:cNvPr>
          <p:cNvSpPr>
            <a:spLocks noGrp="1"/>
          </p:cNvSpPr>
          <p:nvPr>
            <p:ph type="body" sz="quarter" idx="25" hasCustomPrompt="1"/>
          </p:nvPr>
        </p:nvSpPr>
        <p:spPr>
          <a:xfrm>
            <a:off x="6217919" y="5486401"/>
            <a:ext cx="4998719" cy="274370"/>
          </a:xfrm>
          <a:prstGeom prst="rect">
            <a:avLst/>
          </a:prstGeom>
        </p:spPr>
        <p:txBody>
          <a:bodyPr wrap="square" anchor="t" anchorCtr="0">
            <a:spAutoFit/>
          </a:bodyPr>
          <a:lstStyle>
            <a:lvl1pPr marL="0" indent="0">
              <a:lnSpc>
                <a:spcPts val="1467"/>
              </a:lnSpc>
              <a:buNone/>
              <a:defRPr sz="1067">
                <a:latin typeface="+mn-lt"/>
              </a:defRPr>
            </a:lvl1pPr>
            <a:lvl2pPr>
              <a:defRPr sz="1067">
                <a:latin typeface="+mn-lt"/>
              </a:defRPr>
            </a:lvl2pPr>
            <a:lvl3pPr>
              <a:defRPr sz="1067">
                <a:latin typeface="+mn-lt"/>
              </a:defRPr>
            </a:lvl3pPr>
            <a:lvl4pPr>
              <a:defRPr sz="1067">
                <a:latin typeface="+mn-lt"/>
              </a:defRPr>
            </a:lvl4pPr>
            <a:lvl5pPr>
              <a:defRPr sz="1067">
                <a:latin typeface="+mn-lt"/>
              </a:defRPr>
            </a:lvl5pPr>
          </a:lstStyle>
          <a:p>
            <a:pPr lvl="0"/>
            <a:r>
              <a:rPr lang="en-US" dirty="0"/>
              <a:t>Caption goes here, one line recommended, two lines max. lorem ipsum</a:t>
            </a:r>
          </a:p>
        </p:txBody>
      </p:sp>
      <p:sp>
        <p:nvSpPr>
          <p:cNvPr id="17" name="Picture Placeholder 2">
            <a:extLst>
              <a:ext uri="{FF2B5EF4-FFF2-40B4-BE49-F238E27FC236}">
                <a16:creationId xmlns:a16="http://schemas.microsoft.com/office/drawing/2014/main" id="{2298A9C0-48AD-FD43-A59A-12E1524D052B}"/>
              </a:ext>
            </a:extLst>
          </p:cNvPr>
          <p:cNvSpPr>
            <a:spLocks noGrp="1"/>
          </p:cNvSpPr>
          <p:nvPr>
            <p:ph type="pic" sz="quarter" idx="26"/>
          </p:nvPr>
        </p:nvSpPr>
        <p:spPr>
          <a:xfrm>
            <a:off x="6217921" y="1385303"/>
            <a:ext cx="4998719" cy="4023360"/>
          </a:xfrm>
          <a:prstGeom prst="rect">
            <a:avLst/>
          </a:prstGeom>
          <a:solidFill>
            <a:srgbClr val="DBE7F5"/>
          </a:solidFill>
        </p:spPr>
        <p:txBody>
          <a:bodyPr wrap="none" tIns="182880"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Tree>
    <p:extLst>
      <p:ext uri="{BB962C8B-B14F-4D97-AF65-F5344CB8AC3E}">
        <p14:creationId xmlns:p14="http://schemas.microsoft.com/office/powerpoint/2010/main" val="2341101203"/>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853269" y="1584960"/>
            <a:ext cx="3291840" cy="2743200"/>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7924800" y="4389120"/>
            <a:ext cx="3291840" cy="1341120"/>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7924800" y="1584960"/>
            <a:ext cx="3291840" cy="2743200"/>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4389120" y="4389120"/>
            <a:ext cx="3291840" cy="1341120"/>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4389035" y="1584960"/>
            <a:ext cx="3291840" cy="2743200"/>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853440" y="4389120"/>
            <a:ext cx="3291840" cy="1341120"/>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a:xfrm>
            <a:off x="853439" y="489869"/>
            <a:ext cx="10363200" cy="519972"/>
          </a:xfrm>
          <a:prstGeom prst="rect">
            <a:avLst/>
          </a:prstGeom>
        </p:spPr>
        <p:txBody>
          <a:bodyPr/>
          <a:lstStyle/>
          <a:p>
            <a:r>
              <a:rPr lang="en-US" dirty="0"/>
              <a:t>Header w/three images</a:t>
            </a:r>
          </a:p>
        </p:txBody>
      </p:sp>
    </p:spTree>
    <p:extLst>
      <p:ext uri="{BB962C8B-B14F-4D97-AF65-F5344CB8AC3E}">
        <p14:creationId xmlns:p14="http://schemas.microsoft.com/office/powerpoint/2010/main" val="159664650"/>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853440" y="4876800"/>
            <a:ext cx="10363200" cy="853440"/>
          </a:xfrm>
          <a:prstGeom prst="rect">
            <a:avLst/>
          </a:prstGeom>
        </p:spPr>
        <p:txBody>
          <a:bodyPr lIns="0" tIns="18288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853440" y="1584960"/>
            <a:ext cx="10363200" cy="3230880"/>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a:xfrm>
            <a:off x="853439" y="489869"/>
            <a:ext cx="10363200" cy="519972"/>
          </a:xfrm>
          <a:prstGeom prst="rect">
            <a:avLst/>
          </a:prstGeom>
        </p:spPr>
        <p:txBody>
          <a:bodyPr/>
          <a:lstStyle/>
          <a:p>
            <a:r>
              <a:rPr lang="en-US" dirty="0"/>
              <a:t>Header w/wide image</a:t>
            </a:r>
          </a:p>
        </p:txBody>
      </p:sp>
    </p:spTree>
    <p:extLst>
      <p:ext uri="{BB962C8B-B14F-4D97-AF65-F5344CB8AC3E}">
        <p14:creationId xmlns:p14="http://schemas.microsoft.com/office/powerpoint/2010/main" val="629387285"/>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Header w/video">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2438400" y="1584960"/>
            <a:ext cx="7315200" cy="4023360"/>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a:xfrm>
            <a:off x="853439" y="489869"/>
            <a:ext cx="10363200" cy="519972"/>
          </a:xfrm>
          <a:prstGeom prst="rect">
            <a:avLst/>
          </a:prstGeom>
        </p:spPr>
        <p:txBody>
          <a:bodyPr/>
          <a:lstStyle/>
          <a:p>
            <a:r>
              <a:rPr lang="en-US" dirty="0"/>
              <a:t>Header w/video</a:t>
            </a:r>
          </a:p>
        </p:txBody>
      </p:sp>
    </p:spTree>
    <p:extLst>
      <p:ext uri="{BB962C8B-B14F-4D97-AF65-F5344CB8AC3E}">
        <p14:creationId xmlns:p14="http://schemas.microsoft.com/office/powerpoint/2010/main" val="4130598567"/>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7559040" y="2072640"/>
            <a:ext cx="3657600" cy="1341120"/>
          </a:xfrm>
          <a:prstGeom prst="rect">
            <a:avLst/>
          </a:prstGeom>
        </p:spPr>
        <p:txBody>
          <a:bodyPr lIns="365760" r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7559040" y="1584960"/>
            <a:ext cx="3657600" cy="287259"/>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853440" y="1584960"/>
            <a:ext cx="6705600" cy="3779520"/>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a:xfrm>
            <a:off x="853439" y="489869"/>
            <a:ext cx="10363200" cy="519972"/>
          </a:xfrm>
          <a:prstGeom prst="rect">
            <a:avLst/>
          </a:prstGeom>
        </p:spPr>
        <p:txBody>
          <a:bodyPr/>
          <a:lstStyle/>
          <a:p>
            <a:r>
              <a:rPr lang="en-US" dirty="0"/>
              <a:t>Header w/video and copy</a:t>
            </a:r>
          </a:p>
        </p:txBody>
      </p:sp>
    </p:spTree>
    <p:extLst>
      <p:ext uri="{BB962C8B-B14F-4D97-AF65-F5344CB8AC3E}">
        <p14:creationId xmlns:p14="http://schemas.microsoft.com/office/powerpoint/2010/main" val="4244199389"/>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tatement w/white background">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1"/>
            <a:ext cx="12192000" cy="6132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sp>
        <p:nvSpPr>
          <p:cNvPr id="6" name="Title 3" hidden="1">
            <a:extLst>
              <a:ext uri="{FF2B5EF4-FFF2-40B4-BE49-F238E27FC236}">
                <a16:creationId xmlns:a16="http://schemas.microsoft.com/office/drawing/2014/main" id="{47BA5E82-2DE4-214E-A6B1-6C2A16953F79}"/>
              </a:ext>
            </a:extLst>
          </p:cNvPr>
          <p:cNvSpPr txBox="1">
            <a:spLocks/>
          </p:cNvSpPr>
          <p:nvPr/>
        </p:nvSpPr>
        <p:spPr>
          <a:xfrm>
            <a:off x="1828800" y="1828896"/>
            <a:ext cx="8534400" cy="2462021"/>
          </a:xfrm>
          <a:prstGeom prst="rect">
            <a:avLst/>
          </a:prstGeom>
          <a:solidFill>
            <a:schemeClr val="bg1"/>
          </a:solidFill>
        </p:spPr>
        <p:txBody>
          <a:bodyPr vert="horz" wrap="square" lIns="0" tIns="0" rIns="0" bIns="0" rtlCol="0" anchor="ctr" anchorCtr="1">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spcBef>
                <a:spcPts val="0"/>
              </a:spcBef>
            </a:pPr>
            <a:r>
              <a:rPr lang="en-US" sz="5333" b="0" i="0" dirty="0">
                <a:solidFill>
                  <a:srgbClr val="2774AE"/>
                </a:solidFill>
                <a:latin typeface="Helvetica Regular" pitchFamily="2" charset="0"/>
              </a:rPr>
              <a:t>Lorem ipsum dolor sit </a:t>
            </a:r>
            <a:r>
              <a:rPr lang="en-US" sz="5333" b="0" i="0" dirty="0" err="1">
                <a:solidFill>
                  <a:srgbClr val="2774AE"/>
                </a:solidFill>
                <a:latin typeface="Helvetica Regular" pitchFamily="2" charset="0"/>
              </a:rPr>
              <a:t>amet</a:t>
            </a:r>
            <a:r>
              <a:rPr lang="en-US" sz="5333" b="0" i="0" dirty="0">
                <a:solidFill>
                  <a:srgbClr val="2774AE"/>
                </a:solidFill>
                <a:latin typeface="Helvetica Regular" pitchFamily="2" charset="0"/>
              </a:rPr>
              <a:t> ex </a:t>
            </a:r>
            <a:r>
              <a:rPr lang="en-US" sz="5333" b="0" i="0" dirty="0" err="1">
                <a:solidFill>
                  <a:srgbClr val="2774AE"/>
                </a:solidFill>
                <a:latin typeface="Helvetica Regular" pitchFamily="2" charset="0"/>
              </a:rPr>
              <a:t>eum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reque</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graece</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nam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harum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vonsequat</a:t>
            </a:r>
            <a:endParaRPr lang="en-US" sz="5333" b="0" i="0" dirty="0">
              <a:solidFill>
                <a:srgbClr val="2774AE"/>
              </a:solidFill>
              <a:latin typeface="Helvetica Regular" pitchFamily="2" charset="0"/>
            </a:endParaRPr>
          </a:p>
        </p:txBody>
      </p:sp>
      <p:sp>
        <p:nvSpPr>
          <p:cNvPr id="4" name="Text Placeholder 3">
            <a:extLst>
              <a:ext uri="{FF2B5EF4-FFF2-40B4-BE49-F238E27FC236}">
                <a16:creationId xmlns:a16="http://schemas.microsoft.com/office/drawing/2014/main" id="{9D1F839A-7F1F-7444-AF82-48ECCE4F3858}"/>
              </a:ext>
            </a:extLst>
          </p:cNvPr>
          <p:cNvSpPr>
            <a:spLocks noGrp="1"/>
          </p:cNvSpPr>
          <p:nvPr>
            <p:ph type="body" sz="quarter" idx="21" hasCustomPrompt="1"/>
          </p:nvPr>
        </p:nvSpPr>
        <p:spPr>
          <a:xfrm>
            <a:off x="1828800" y="1828801"/>
            <a:ext cx="8534400" cy="2220095"/>
          </a:xfrm>
          <a:prstGeom prst="rect">
            <a:avLst/>
          </a:prstGeom>
        </p:spPr>
        <p:txBody>
          <a:bodyPr anchor="ctr" anchorCtr="0"/>
          <a:lstStyle>
            <a:lvl1pPr marL="0" indent="0" algn="ctr">
              <a:buNone/>
              <a:defRPr sz="5333">
                <a:solidFill>
                  <a:srgbClr val="2774AE"/>
                </a:solidFill>
              </a:defRPr>
            </a:lvl1pPr>
            <a:lvl2pPr marL="365751" indent="0" algn="ctr">
              <a:buNone/>
              <a:defRPr sz="5333">
                <a:solidFill>
                  <a:srgbClr val="2774AE"/>
                </a:solidFill>
              </a:defRPr>
            </a:lvl2pPr>
            <a:lvl3pPr marL="731502" indent="0" algn="ctr">
              <a:buNone/>
              <a:defRPr sz="5333">
                <a:solidFill>
                  <a:srgbClr val="2774AE"/>
                </a:solidFill>
              </a:defRPr>
            </a:lvl3pPr>
            <a:lvl4pPr marL="1097253" indent="0" algn="ctr">
              <a:buNone/>
              <a:defRPr sz="5333">
                <a:solidFill>
                  <a:srgbClr val="2774AE"/>
                </a:solidFill>
              </a:defRPr>
            </a:lvl4pPr>
            <a:lvl5pPr marL="1463003" indent="0" algn="ctr">
              <a:buNone/>
              <a:defRPr sz="5333">
                <a:solidFill>
                  <a:srgbClr val="2774AE"/>
                </a:solidFill>
              </a:defRPr>
            </a:lvl5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4211860218"/>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0"/>
            <a:ext cx="12192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graphicFrame>
        <p:nvGraphicFramePr>
          <p:cNvPr id="11" name="Table 10" hidden="1">
            <a:extLst>
              <a:ext uri="{FF2B5EF4-FFF2-40B4-BE49-F238E27FC236}">
                <a16:creationId xmlns:a16="http://schemas.microsoft.com/office/drawing/2014/main" id="{A59B268B-FC1E-1745-BAE9-3F02C5965F2C}"/>
              </a:ext>
            </a:extLst>
          </p:cNvPr>
          <p:cNvGraphicFramePr>
            <a:graphicFrameLocks noGrp="1"/>
          </p:cNvGraphicFramePr>
          <p:nvPr>
            <p:extLst>
              <p:ext uri="{D42A27DB-BD31-4B8C-83A1-F6EECF244321}">
                <p14:modId xmlns:p14="http://schemas.microsoft.com/office/powerpoint/2010/main" val="1168665963"/>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3" name="TextBox 2">
            <a:extLst>
              <a:ext uri="{FF2B5EF4-FFF2-40B4-BE49-F238E27FC236}">
                <a16:creationId xmlns:a16="http://schemas.microsoft.com/office/drawing/2014/main" id="{5F64B9DE-6557-C54A-BF36-8E798604EA3F}"/>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sp>
        <p:nvSpPr>
          <p:cNvPr id="7" name="Header rule">
            <a:extLst>
              <a:ext uri="{FF2B5EF4-FFF2-40B4-BE49-F238E27FC236}">
                <a16:creationId xmlns:a16="http://schemas.microsoft.com/office/drawing/2014/main" id="{09B1960F-507A-E84C-8B64-1891B754A975}"/>
              </a:ext>
            </a:extLst>
          </p:cNvPr>
          <p:cNvSpPr/>
          <p:nvPr/>
        </p:nvSpPr>
        <p:spPr>
          <a:xfrm>
            <a:off x="853440" y="329184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3200" b="0" i="0" dirty="0">
              <a:latin typeface="Helvetica Regular" pitchFamily="2" charset="0"/>
            </a:endParaRPr>
          </a:p>
        </p:txBody>
      </p:sp>
      <p:graphicFrame>
        <p:nvGraphicFramePr>
          <p:cNvPr id="8" name="Table 7" hidden="1">
            <a:extLst>
              <a:ext uri="{FF2B5EF4-FFF2-40B4-BE49-F238E27FC236}">
                <a16:creationId xmlns:a16="http://schemas.microsoft.com/office/drawing/2014/main" id="{3E58A6EC-219D-294A-BBEF-94C49557B0E2}"/>
              </a:ext>
            </a:extLst>
          </p:cNvPr>
          <p:cNvGraphicFramePr>
            <a:graphicFrameLocks noGrp="1"/>
          </p:cNvGraphicFramePr>
          <p:nvPr>
            <p:extLst>
              <p:ext uri="{D42A27DB-BD31-4B8C-83A1-F6EECF244321}">
                <p14:modId xmlns:p14="http://schemas.microsoft.com/office/powerpoint/2010/main" val="2462943232"/>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9" name="TextBox 8">
            <a:extLst>
              <a:ext uri="{FF2B5EF4-FFF2-40B4-BE49-F238E27FC236}">
                <a16:creationId xmlns:a16="http://schemas.microsoft.com/office/drawing/2014/main" id="{4DAC7F78-240E-AF4B-89D8-273442F5E4BE}"/>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graphicFrame>
        <p:nvGraphicFramePr>
          <p:cNvPr id="10" name="Table 9" hidden="1">
            <a:extLst>
              <a:ext uri="{FF2B5EF4-FFF2-40B4-BE49-F238E27FC236}">
                <a16:creationId xmlns:a16="http://schemas.microsoft.com/office/drawing/2014/main" id="{C425352E-7739-E248-9E50-3F3E8D851A47}"/>
              </a:ext>
            </a:extLst>
          </p:cNvPr>
          <p:cNvGraphicFramePr>
            <a:graphicFrameLocks noGrp="1"/>
          </p:cNvGraphicFramePr>
          <p:nvPr>
            <p:extLst>
              <p:ext uri="{D42A27DB-BD31-4B8C-83A1-F6EECF244321}">
                <p14:modId xmlns:p14="http://schemas.microsoft.com/office/powerpoint/2010/main" val="742402394"/>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12" name="TextBox 11">
            <a:extLst>
              <a:ext uri="{FF2B5EF4-FFF2-40B4-BE49-F238E27FC236}">
                <a16:creationId xmlns:a16="http://schemas.microsoft.com/office/drawing/2014/main" id="{07F6C067-AD68-524C-91AC-545B0A590C4C}"/>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spTree>
    <p:extLst>
      <p:ext uri="{BB962C8B-B14F-4D97-AF65-F5344CB8AC3E}">
        <p14:creationId xmlns:p14="http://schemas.microsoft.com/office/powerpoint/2010/main" val="1966962387"/>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1622985"/>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2189619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7130308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46CE7-B7DD-674B-8DBE-ACBED9D08AF5}"/>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3" name="Footer Placeholder 2">
            <a:extLst>
              <a:ext uri="{FF2B5EF4-FFF2-40B4-BE49-F238E27FC236}">
                <a16:creationId xmlns:a16="http://schemas.microsoft.com/office/drawing/2014/main" id="{F7C487FB-D2DA-6345-AE91-2B2B344C1D48}"/>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id="{A53B2653-A4D5-A145-BBFE-FA85ED73FAE7}"/>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88707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3882025"/>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36424987"/>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6205564"/>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9478005"/>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7828364"/>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54213900"/>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9961447"/>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9247276"/>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8278689"/>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100725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55E0-8A0F-434A-9F03-B37BEBCCD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93B15E-E621-DB48-804C-B82E68D729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A8B9CE-6785-7D41-8B87-669C2C770E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FABB79-21CE-1840-9FF3-0F14C2D61C19}"/>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5448F4F6-F11A-124E-8E8D-5B1AF24661F7}"/>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75E3E6F6-D044-5A49-8E24-8DE44BDD03C1}"/>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14348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257324225"/>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7973529"/>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149" name="Title Text"/>
          <p:cNvSpPr txBox="1">
            <a:spLocks noGrp="1"/>
          </p:cNvSpPr>
          <p:nvPr>
            <p:ph type="title"/>
          </p:nvPr>
        </p:nvSpPr>
        <p:spPr>
          <a:xfrm>
            <a:off x="609600" y="533409"/>
            <a:ext cx="10972800" cy="639763"/>
          </a:xfrm>
          <a:prstGeom prst="rect">
            <a:avLst/>
          </a:prstGeom>
        </p:spPr>
        <p:txBody>
          <a:bodyPr lIns="91439" tIns="91439" rIns="91439" bIns="91439" anchor="ctr"/>
          <a:lstStyle>
            <a:lvl1pPr marL="39688" indent="-39688" algn="ctr" defTabSz="914400">
              <a:lnSpc>
                <a:spcPct val="100000"/>
              </a:lnSpc>
              <a:defRPr sz="3600" b="0" spc="0">
                <a:solidFill>
                  <a:srgbClr val="C5EBFF"/>
                </a:solidFill>
                <a:latin typeface="Arial"/>
                <a:ea typeface="Arial"/>
                <a:cs typeface="Arial"/>
                <a:sym typeface="Arial"/>
              </a:defRPr>
            </a:lvl1pPr>
          </a:lstStyle>
          <a:p>
            <a:r>
              <a:t>Title Text</a:t>
            </a:r>
          </a:p>
        </p:txBody>
      </p:sp>
      <p:sp>
        <p:nvSpPr>
          <p:cNvPr id="150" name="Body Level One…"/>
          <p:cNvSpPr txBox="1">
            <a:spLocks noGrp="1"/>
          </p:cNvSpPr>
          <p:nvPr>
            <p:ph type="body" idx="1"/>
          </p:nvPr>
        </p:nvSpPr>
        <p:spPr>
          <a:xfrm>
            <a:off x="609600" y="1219205"/>
            <a:ext cx="10972800" cy="4906963"/>
          </a:xfrm>
          <a:prstGeom prst="rect">
            <a:avLst/>
          </a:prstGeom>
        </p:spPr>
        <p:txBody>
          <a:bodyPr lIns="91439" tIns="91439" rIns="91439" bIns="91439"/>
          <a:lstStyle>
            <a:lvl1pPr marL="362744" indent="-342900" defTabSz="914400">
              <a:lnSpc>
                <a:spcPct val="100000"/>
              </a:lnSpc>
              <a:spcBef>
                <a:spcPts val="800"/>
              </a:spcBef>
              <a:buClr>
                <a:srgbClr val="FDFFC8"/>
              </a:buClr>
              <a:buSzPct val="60000"/>
              <a:buChar char="■"/>
              <a:defRPr sz="2000">
                <a:solidFill>
                  <a:srgbClr val="FFFFFF"/>
                </a:solidFill>
                <a:latin typeface="Verdana"/>
                <a:ea typeface="Verdana"/>
                <a:cs typeface="Verdana"/>
                <a:sym typeface="Verdana"/>
              </a:defRPr>
            </a:lvl1pPr>
            <a:lvl2pPr marL="427151" indent="-204107" defTabSz="914400">
              <a:lnSpc>
                <a:spcPct val="100000"/>
              </a:lnSpc>
              <a:spcBef>
                <a:spcPts val="800"/>
              </a:spcBef>
              <a:buClr>
                <a:srgbClr val="FDFFC8"/>
              </a:buClr>
              <a:buSzPct val="100000"/>
              <a:defRPr sz="2000">
                <a:solidFill>
                  <a:srgbClr val="FFFFFF"/>
                </a:solidFill>
                <a:latin typeface="Verdana"/>
                <a:ea typeface="Verdana"/>
                <a:cs typeface="Verdana"/>
                <a:sym typeface="Verdana"/>
              </a:defRPr>
            </a:lvl2pPr>
            <a:lvl3pPr marL="737394" indent="-285750" defTabSz="914400">
              <a:lnSpc>
                <a:spcPct val="100000"/>
              </a:lnSpc>
              <a:spcBef>
                <a:spcPts val="800"/>
              </a:spcBef>
              <a:buClr>
                <a:srgbClr val="FDFFC8"/>
              </a:buClr>
              <a:buSzPct val="60000"/>
              <a:buChar char="■"/>
              <a:defRPr sz="2000">
                <a:solidFill>
                  <a:srgbClr val="FFFFFF"/>
                </a:solidFill>
                <a:latin typeface="Verdana"/>
                <a:ea typeface="Verdana"/>
                <a:cs typeface="Verdana"/>
                <a:sym typeface="Verdana"/>
              </a:defRPr>
            </a:lvl3pPr>
            <a:lvl4pPr marL="1006815" indent="-326571" defTabSz="914400">
              <a:lnSpc>
                <a:spcPct val="100000"/>
              </a:lnSpc>
              <a:spcBef>
                <a:spcPts val="800"/>
              </a:spcBef>
              <a:buClr>
                <a:srgbClr val="FDFFC8"/>
              </a:buClr>
              <a:buSzPct val="100000"/>
              <a:defRPr sz="2000">
                <a:solidFill>
                  <a:srgbClr val="FFFFFF"/>
                </a:solidFill>
                <a:latin typeface="Verdana"/>
                <a:ea typeface="Verdana"/>
                <a:cs typeface="Verdana"/>
                <a:sym typeface="Verdana"/>
              </a:defRPr>
            </a:lvl4pPr>
            <a:lvl5pPr marL="1235415" indent="-326571" defTabSz="914400">
              <a:lnSpc>
                <a:spcPct val="100000"/>
              </a:lnSpc>
              <a:spcBef>
                <a:spcPts val="800"/>
              </a:spcBef>
              <a:buClr>
                <a:srgbClr val="FDFFC8"/>
              </a:buClr>
              <a:buSzPct val="60000"/>
              <a:buChar char="■"/>
              <a:defRPr sz="2000">
                <a:solidFill>
                  <a:srgbClr val="FFFFFF"/>
                </a:solidFill>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a:spLocks noGrp="1"/>
          </p:cNvSpPr>
          <p:nvPr>
            <p:ph type="sldNum" sz="quarter" idx="2"/>
          </p:nvPr>
        </p:nvSpPr>
        <p:spPr>
          <a:xfrm>
            <a:off x="10029314" y="6243638"/>
            <a:ext cx="404276" cy="338552"/>
          </a:xfrm>
          <a:prstGeom prst="rect">
            <a:avLst/>
          </a:prstGeom>
        </p:spPr>
        <p:txBody>
          <a:bodyPr lIns="91439" tIns="91439" rIns="91439" bIns="91439" anchor="t"/>
          <a:lstStyle>
            <a:lvl1pPr defTabSz="914400">
              <a:defRPr sz="1000">
                <a:solidFill>
                  <a:srgbClr val="FFFFFF"/>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78703391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89FE7-203E-FD48-A61D-158B74B5B3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6DFE33-200F-7149-A40B-4FE724B849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7D66A0-42A2-D94B-A2A3-03ADDE5CD7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E64EFA-4435-504D-A360-9331EE2D033F}"/>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833C4C44-ECC2-FA40-AC5C-346B95AB35BC}"/>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D8DD38CF-6C2A-C745-BACB-FA7F4F71CC53}"/>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824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image" Target="../media/image5.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theme" Target="../theme/theme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image" Target="../media/image6.sv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6.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3EEAFF-AD7A-F245-AAA5-FF5CD7C501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85003C-A88A-F448-956A-235CAA480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20169-11C2-014A-AA6C-5D0108DDDA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8ED8005-F9F8-4445-B7B0-36EBEAB2AF3B}" type="datetimeFigureOut">
              <a:rPr lang="en-US" smtClean="0">
                <a:solidFill>
                  <a:prstClr val="black">
                    <a:tint val="75000"/>
                  </a:prstClr>
                </a:solidFill>
                <a:latin typeface="Calibri"/>
                <a:ea typeface="+mn-ea"/>
              </a:rPr>
              <a:pPr fontAlgn="auto">
                <a:spcBef>
                  <a:spcPts val="0"/>
                </a:spcBef>
                <a:spcAft>
                  <a:spcPts val="0"/>
                </a:spcAft>
              </a:pPr>
              <a:t>3/29/2022</a:t>
            </a:fld>
            <a:endParaRPr lang="en-US">
              <a:solidFill>
                <a:prstClr val="black">
                  <a:tint val="75000"/>
                </a:prstClr>
              </a:solidFill>
              <a:latin typeface="Calibri"/>
              <a:ea typeface="+mn-ea"/>
            </a:endParaRPr>
          </a:p>
        </p:txBody>
      </p:sp>
      <p:sp>
        <p:nvSpPr>
          <p:cNvPr id="5" name="Footer Placeholder 4">
            <a:extLst>
              <a:ext uri="{FF2B5EF4-FFF2-40B4-BE49-F238E27FC236}">
                <a16:creationId xmlns:a16="http://schemas.microsoft.com/office/drawing/2014/main" id="{7687D9F6-B906-4845-BFDD-A38DB6B0BE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a:extLst>
              <a:ext uri="{FF2B5EF4-FFF2-40B4-BE49-F238E27FC236}">
                <a16:creationId xmlns:a16="http://schemas.microsoft.com/office/drawing/2014/main" id="{FF9D829A-DE5C-FA4C-BFFC-C39CBEC03C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A841AC1-F68F-5B40-A6E6-2E6D9F044F91}"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2503611088"/>
      </p:ext>
    </p:extLst>
  </p:cSld>
  <p:clrMap bg1="lt1" tx1="dk1" bg2="lt2" tx2="dk2" accent1="accent1" accent2="accent2" accent3="accent3" accent4="accent4" accent5="accent5" accent6="accent6" hlink="hlink" folHlink="folHlink"/>
  <p:sldLayoutIdLst>
    <p:sldLayoutId id="2147531423" r:id="rId1"/>
    <p:sldLayoutId id="2147531424" r:id="rId2"/>
    <p:sldLayoutId id="2147531425" r:id="rId3"/>
    <p:sldLayoutId id="2147531426" r:id="rId4"/>
    <p:sldLayoutId id="2147531427" r:id="rId5"/>
    <p:sldLayoutId id="2147531428" r:id="rId6"/>
    <p:sldLayoutId id="2147531429" r:id="rId7"/>
    <p:sldLayoutId id="2147531430" r:id="rId8"/>
    <p:sldLayoutId id="2147531431" r:id="rId9"/>
    <p:sldLayoutId id="2147531432" r:id="rId10"/>
    <p:sldLayoutId id="21475314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47"/>
            </a:gs>
            <a:gs pos="100000">
              <a:schemeClr val="bg1"/>
            </a:gs>
          </a:gsLst>
          <a:lin ang="5400000" scaled="1"/>
        </a:gra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413E561-6884-8349-B678-B992B95184AF}"/>
              </a:ext>
            </a:extLst>
          </p:cNvPr>
          <p:cNvSpPr>
            <a:spLocks noGrp="1" noChangeArrowheads="1"/>
          </p:cNvSpPr>
          <p:nvPr>
            <p:ph type="title"/>
          </p:nvPr>
        </p:nvSpPr>
        <p:spPr bwMode="auto">
          <a:xfrm>
            <a:off x="523053" y="381000"/>
            <a:ext cx="11262548" cy="93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3335" tIns="40477" rIns="83335" bIns="40477" numCol="1" anchor="ctr" anchorCtr="0" compatLnSpc="1">
            <a:prstTxWarp prst="textNoShape">
              <a:avLst/>
            </a:prstTxWarp>
          </a:bodyPr>
          <a:lstStyle/>
          <a:p>
            <a:pPr lvl="0"/>
            <a:endParaRPr lang="en-US" altLang="en-US"/>
          </a:p>
        </p:txBody>
      </p:sp>
      <p:sp>
        <p:nvSpPr>
          <p:cNvPr id="15363" name="Rectangle 3">
            <a:extLst>
              <a:ext uri="{FF2B5EF4-FFF2-40B4-BE49-F238E27FC236}">
                <a16:creationId xmlns:a16="http://schemas.microsoft.com/office/drawing/2014/main" id="{CCDF769F-93F5-6946-AFE9-5573AFE763D0}"/>
              </a:ext>
            </a:extLst>
          </p:cNvPr>
          <p:cNvSpPr>
            <a:spLocks noGrp="1" noChangeArrowheads="1"/>
          </p:cNvSpPr>
          <p:nvPr>
            <p:ph type="body" idx="1"/>
          </p:nvPr>
        </p:nvSpPr>
        <p:spPr bwMode="auto">
          <a:xfrm>
            <a:off x="523053" y="1848445"/>
            <a:ext cx="11262548"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3335" tIns="40477" rIns="83335" bIns="40477" numCol="1" anchor="t" anchorCtr="0" compatLnSpc="1">
            <a:prstTxWarp prst="textNoShape">
              <a:avLst/>
            </a:prstTxWarp>
          </a:bodyPr>
          <a:lstStyle/>
          <a:p>
            <a:pPr lvl="0"/>
            <a:endParaRPr lang="en-US" altLang="en-US"/>
          </a:p>
        </p:txBody>
      </p:sp>
    </p:spTree>
    <p:extLst>
      <p:ext uri="{BB962C8B-B14F-4D97-AF65-F5344CB8AC3E}">
        <p14:creationId xmlns:p14="http://schemas.microsoft.com/office/powerpoint/2010/main" val="3023019754"/>
      </p:ext>
    </p:extLst>
  </p:cSld>
  <p:clrMap bg1="dk2" tx1="lt1" bg2="dk1" tx2="lt2" accent1="accent1" accent2="accent2" accent3="accent3" accent4="accent4" accent5="accent5" accent6="accent6" hlink="hlink" folHlink="folHlink"/>
  <p:sldLayoutIdLst>
    <p:sldLayoutId id="2147531436" r:id="rId1"/>
    <p:sldLayoutId id="2147531437" r:id="rId2"/>
    <p:sldLayoutId id="2147531438" r:id="rId3"/>
    <p:sldLayoutId id="2147531439" r:id="rId4"/>
    <p:sldLayoutId id="2147531440" r:id="rId5"/>
    <p:sldLayoutId id="2147531441" r:id="rId6"/>
    <p:sldLayoutId id="2147531442" r:id="rId7"/>
    <p:sldLayoutId id="2147531443" r:id="rId8"/>
    <p:sldLayoutId id="2147531444" r:id="rId9"/>
    <p:sldLayoutId id="2147531445" r:id="rId10"/>
    <p:sldLayoutId id="2147531446" r:id="rId11"/>
    <p:sldLayoutId id="2147531447" r:id="rId12"/>
  </p:sldLayoutIdLst>
  <p:transition/>
  <p:hf sldNum="0" hdr="0" dt="0"/>
  <p:txStyles>
    <p:titleStyle>
      <a:lvl1pPr algn="ctr" defTabSz="766465" rtl="0" eaLnBrk="0" fontAlgn="base" hangingPunct="0">
        <a:spcBef>
          <a:spcPct val="0"/>
        </a:spcBef>
        <a:spcAft>
          <a:spcPct val="0"/>
        </a:spcAft>
        <a:defRPr sz="3938" b="1">
          <a:solidFill>
            <a:schemeClr val="tx2"/>
          </a:solidFill>
          <a:latin typeface="+mj-lt"/>
          <a:ea typeface="MS PGothic" pitchFamily="34" charset="-128"/>
          <a:cs typeface="MS PGothic" charset="0"/>
        </a:defRPr>
      </a:lvl1pPr>
      <a:lvl2pPr algn="ctr" defTabSz="766465" rtl="0" eaLnBrk="0" fontAlgn="base" hangingPunct="0">
        <a:spcBef>
          <a:spcPct val="0"/>
        </a:spcBef>
        <a:spcAft>
          <a:spcPct val="0"/>
        </a:spcAft>
        <a:defRPr sz="3938" b="1">
          <a:solidFill>
            <a:schemeClr val="tx2"/>
          </a:solidFill>
          <a:latin typeface="Arial" charset="0"/>
          <a:ea typeface="MS PGothic" pitchFamily="34" charset="-128"/>
          <a:cs typeface="MS PGothic" charset="0"/>
        </a:defRPr>
      </a:lvl2pPr>
      <a:lvl3pPr algn="ctr" defTabSz="766465" rtl="0" eaLnBrk="0" fontAlgn="base" hangingPunct="0">
        <a:spcBef>
          <a:spcPct val="0"/>
        </a:spcBef>
        <a:spcAft>
          <a:spcPct val="0"/>
        </a:spcAft>
        <a:defRPr sz="3938" b="1">
          <a:solidFill>
            <a:schemeClr val="tx2"/>
          </a:solidFill>
          <a:latin typeface="Arial" charset="0"/>
          <a:ea typeface="MS PGothic" pitchFamily="34" charset="-128"/>
          <a:cs typeface="MS PGothic" charset="0"/>
        </a:defRPr>
      </a:lvl3pPr>
      <a:lvl4pPr algn="ctr" defTabSz="766465" rtl="0" eaLnBrk="0" fontAlgn="base" hangingPunct="0">
        <a:spcBef>
          <a:spcPct val="0"/>
        </a:spcBef>
        <a:spcAft>
          <a:spcPct val="0"/>
        </a:spcAft>
        <a:defRPr sz="3938" b="1">
          <a:solidFill>
            <a:schemeClr val="tx2"/>
          </a:solidFill>
          <a:latin typeface="Arial" charset="0"/>
          <a:ea typeface="MS PGothic" pitchFamily="34" charset="-128"/>
          <a:cs typeface="MS PGothic" charset="0"/>
        </a:defRPr>
      </a:lvl4pPr>
      <a:lvl5pPr algn="ctr" defTabSz="766465" rtl="0" eaLnBrk="0" fontAlgn="base" hangingPunct="0">
        <a:spcBef>
          <a:spcPct val="0"/>
        </a:spcBef>
        <a:spcAft>
          <a:spcPct val="0"/>
        </a:spcAft>
        <a:defRPr sz="3938" b="1">
          <a:solidFill>
            <a:schemeClr val="tx2"/>
          </a:solidFill>
          <a:latin typeface="Arial" charset="0"/>
          <a:ea typeface="MS PGothic" pitchFamily="34" charset="-128"/>
          <a:cs typeface="MS PGothic" charset="0"/>
        </a:defRPr>
      </a:lvl5pPr>
      <a:lvl6pPr marL="428583" algn="ctr" defTabSz="767876" rtl="0" eaLnBrk="0" fontAlgn="base" hangingPunct="0">
        <a:spcBef>
          <a:spcPct val="0"/>
        </a:spcBef>
        <a:spcAft>
          <a:spcPct val="0"/>
        </a:spcAft>
        <a:defRPr sz="3938" b="1">
          <a:solidFill>
            <a:schemeClr val="tx2"/>
          </a:solidFill>
          <a:latin typeface="Arial" charset="0"/>
        </a:defRPr>
      </a:lvl6pPr>
      <a:lvl7pPr marL="857165" algn="ctr" defTabSz="767876" rtl="0" eaLnBrk="0" fontAlgn="base" hangingPunct="0">
        <a:spcBef>
          <a:spcPct val="0"/>
        </a:spcBef>
        <a:spcAft>
          <a:spcPct val="0"/>
        </a:spcAft>
        <a:defRPr sz="3938" b="1">
          <a:solidFill>
            <a:schemeClr val="tx2"/>
          </a:solidFill>
          <a:latin typeface="Arial" charset="0"/>
        </a:defRPr>
      </a:lvl7pPr>
      <a:lvl8pPr marL="1285746" algn="ctr" defTabSz="767876" rtl="0" eaLnBrk="0" fontAlgn="base" hangingPunct="0">
        <a:spcBef>
          <a:spcPct val="0"/>
        </a:spcBef>
        <a:spcAft>
          <a:spcPct val="0"/>
        </a:spcAft>
        <a:defRPr sz="3938" b="1">
          <a:solidFill>
            <a:schemeClr val="tx2"/>
          </a:solidFill>
          <a:latin typeface="Arial" charset="0"/>
        </a:defRPr>
      </a:lvl8pPr>
      <a:lvl9pPr marL="1714328" algn="ctr" defTabSz="767876" rtl="0" eaLnBrk="0" fontAlgn="base" hangingPunct="0">
        <a:spcBef>
          <a:spcPct val="0"/>
        </a:spcBef>
        <a:spcAft>
          <a:spcPct val="0"/>
        </a:spcAft>
        <a:defRPr sz="3938" b="1">
          <a:solidFill>
            <a:schemeClr val="tx2"/>
          </a:solidFill>
          <a:latin typeface="Arial" charset="0"/>
        </a:defRPr>
      </a:lvl9pPr>
    </p:titleStyle>
    <p:bodyStyle>
      <a:lvl1pPr marL="287239" indent="-287239" algn="l" defTabSz="766465" rtl="0" eaLnBrk="0" fontAlgn="base" hangingPunct="0">
        <a:spcBef>
          <a:spcPct val="20000"/>
        </a:spcBef>
        <a:spcAft>
          <a:spcPct val="0"/>
        </a:spcAft>
        <a:buClr>
          <a:schemeClr val="tx2"/>
        </a:buClr>
        <a:buSzPct val="100000"/>
        <a:defRPr sz="3375" b="1">
          <a:solidFill>
            <a:schemeClr val="tx1"/>
          </a:solidFill>
          <a:latin typeface="+mn-lt"/>
          <a:ea typeface="MS PGothic" pitchFamily="34" charset="-128"/>
          <a:cs typeface="MS PGothic" charset="0"/>
        </a:defRPr>
      </a:lvl1pPr>
      <a:lvl2pPr marL="760512" indent="-311051" algn="l" defTabSz="766465" rtl="0" eaLnBrk="0" fontAlgn="base" hangingPunct="0">
        <a:spcBef>
          <a:spcPct val="20000"/>
        </a:spcBef>
        <a:spcAft>
          <a:spcPct val="0"/>
        </a:spcAft>
        <a:buClr>
          <a:schemeClr val="tx2"/>
        </a:buClr>
        <a:buSzPct val="100000"/>
        <a:buChar char="–"/>
        <a:defRPr sz="3375" b="1">
          <a:solidFill>
            <a:schemeClr val="tx1"/>
          </a:solidFill>
          <a:latin typeface="+mn-lt"/>
          <a:ea typeface="MS PGothic" pitchFamily="34" charset="-128"/>
          <a:cs typeface="MS PGothic" charset="0"/>
        </a:defRPr>
      </a:lvl2pPr>
      <a:lvl3pPr marL="1052215" indent="-129481" algn="l" defTabSz="766465" rtl="0" eaLnBrk="0" fontAlgn="base" hangingPunct="0">
        <a:spcBef>
          <a:spcPct val="20000"/>
        </a:spcBef>
        <a:spcAft>
          <a:spcPct val="0"/>
        </a:spcAft>
        <a:buClr>
          <a:schemeClr val="tx2"/>
        </a:buClr>
        <a:buSzPct val="100000"/>
        <a:buChar char="•"/>
        <a:defRPr sz="3375" b="1">
          <a:solidFill>
            <a:schemeClr val="tx1"/>
          </a:solidFill>
          <a:latin typeface="+mn-lt"/>
          <a:ea typeface="MS PGothic" pitchFamily="34" charset="-128"/>
          <a:cs typeface="MS PGothic" charset="0"/>
        </a:defRPr>
      </a:lvl3pPr>
      <a:lvl4pPr marL="1573114" indent="-346770" algn="l" defTabSz="766465" rtl="0" eaLnBrk="0" fontAlgn="base" hangingPunct="0">
        <a:spcBef>
          <a:spcPct val="20000"/>
        </a:spcBef>
        <a:spcAft>
          <a:spcPct val="0"/>
        </a:spcAft>
        <a:buClr>
          <a:schemeClr val="tx2"/>
        </a:buClr>
        <a:buSzPct val="100000"/>
        <a:buChar char="–"/>
        <a:defRPr sz="3375" b="1">
          <a:solidFill>
            <a:schemeClr val="tx1"/>
          </a:solidFill>
          <a:latin typeface="+mn-lt"/>
          <a:ea typeface="MS PGothic" pitchFamily="34" charset="-128"/>
          <a:cs typeface="MS PGothic" charset="0"/>
        </a:defRPr>
      </a:lvl4pPr>
      <a:lvl5pPr marL="2010668" indent="-275333" algn="l" defTabSz="766465" rtl="0" eaLnBrk="0" fontAlgn="base" hangingPunct="0">
        <a:spcBef>
          <a:spcPct val="20000"/>
        </a:spcBef>
        <a:spcAft>
          <a:spcPct val="0"/>
        </a:spcAft>
        <a:buClr>
          <a:schemeClr val="tx2"/>
        </a:buClr>
        <a:buSzPct val="100000"/>
        <a:buChar char="•"/>
        <a:defRPr sz="3375" b="1">
          <a:solidFill>
            <a:schemeClr val="tx1"/>
          </a:solidFill>
          <a:latin typeface="+mn-lt"/>
          <a:ea typeface="MS PGothic" pitchFamily="34" charset="-128"/>
          <a:cs typeface="MS PGothic" charset="0"/>
        </a:defRPr>
      </a:lvl5pPr>
      <a:lvl6pPr marL="2440538" indent="-276793" algn="l" defTabSz="767876" rtl="0" eaLnBrk="0" fontAlgn="base" hangingPunct="0">
        <a:spcBef>
          <a:spcPct val="20000"/>
        </a:spcBef>
        <a:spcAft>
          <a:spcPct val="0"/>
        </a:spcAft>
        <a:buClr>
          <a:schemeClr val="tx2"/>
        </a:buClr>
        <a:buSzPct val="100000"/>
        <a:buChar char="•"/>
        <a:defRPr sz="3375" b="1">
          <a:solidFill>
            <a:schemeClr val="tx1"/>
          </a:solidFill>
          <a:latin typeface="+mn-lt"/>
        </a:defRPr>
      </a:lvl6pPr>
      <a:lvl7pPr marL="2869119" indent="-276793" algn="l" defTabSz="767876" rtl="0" eaLnBrk="0" fontAlgn="base" hangingPunct="0">
        <a:spcBef>
          <a:spcPct val="20000"/>
        </a:spcBef>
        <a:spcAft>
          <a:spcPct val="0"/>
        </a:spcAft>
        <a:buClr>
          <a:schemeClr val="tx2"/>
        </a:buClr>
        <a:buSzPct val="100000"/>
        <a:buChar char="•"/>
        <a:defRPr sz="3375" b="1">
          <a:solidFill>
            <a:schemeClr val="tx1"/>
          </a:solidFill>
          <a:latin typeface="+mn-lt"/>
        </a:defRPr>
      </a:lvl7pPr>
      <a:lvl8pPr marL="3297701" indent="-276793" algn="l" defTabSz="767876" rtl="0" eaLnBrk="0" fontAlgn="base" hangingPunct="0">
        <a:spcBef>
          <a:spcPct val="20000"/>
        </a:spcBef>
        <a:spcAft>
          <a:spcPct val="0"/>
        </a:spcAft>
        <a:buClr>
          <a:schemeClr val="tx2"/>
        </a:buClr>
        <a:buSzPct val="100000"/>
        <a:buChar char="•"/>
        <a:defRPr sz="3375" b="1">
          <a:solidFill>
            <a:schemeClr val="tx1"/>
          </a:solidFill>
          <a:latin typeface="+mn-lt"/>
        </a:defRPr>
      </a:lvl8pPr>
      <a:lvl9pPr marL="3726284" indent="-276793" algn="l" defTabSz="767876" rtl="0" eaLnBrk="0" fontAlgn="base" hangingPunct="0">
        <a:spcBef>
          <a:spcPct val="20000"/>
        </a:spcBef>
        <a:spcAft>
          <a:spcPct val="0"/>
        </a:spcAft>
        <a:buClr>
          <a:schemeClr val="tx2"/>
        </a:buClr>
        <a:buSzPct val="100000"/>
        <a:buChar char="•"/>
        <a:defRPr sz="3375" b="1">
          <a:solidFill>
            <a:schemeClr val="tx1"/>
          </a:solidFill>
          <a:latin typeface="+mn-lt"/>
        </a:defRPr>
      </a:lvl9pPr>
    </p:bodyStyle>
    <p:otherStyle>
      <a:defPPr>
        <a:defRPr lang="en-US"/>
      </a:defPPr>
      <a:lvl1pPr marL="0" algn="l" defTabSz="857165" rtl="0" eaLnBrk="1" latinLnBrk="0" hangingPunct="1">
        <a:defRPr sz="1688" kern="1200">
          <a:solidFill>
            <a:schemeClr val="tx1"/>
          </a:solidFill>
          <a:latin typeface="+mn-lt"/>
          <a:ea typeface="+mn-ea"/>
          <a:cs typeface="+mn-cs"/>
        </a:defRPr>
      </a:lvl1pPr>
      <a:lvl2pPr marL="428583" algn="l" defTabSz="857165" rtl="0" eaLnBrk="1" latinLnBrk="0" hangingPunct="1">
        <a:defRPr sz="1688" kern="1200">
          <a:solidFill>
            <a:schemeClr val="tx1"/>
          </a:solidFill>
          <a:latin typeface="+mn-lt"/>
          <a:ea typeface="+mn-ea"/>
          <a:cs typeface="+mn-cs"/>
        </a:defRPr>
      </a:lvl2pPr>
      <a:lvl3pPr marL="857165" algn="l" defTabSz="857165" rtl="0" eaLnBrk="1" latinLnBrk="0" hangingPunct="1">
        <a:defRPr sz="1688" kern="1200">
          <a:solidFill>
            <a:schemeClr val="tx1"/>
          </a:solidFill>
          <a:latin typeface="+mn-lt"/>
          <a:ea typeface="+mn-ea"/>
          <a:cs typeface="+mn-cs"/>
        </a:defRPr>
      </a:lvl3pPr>
      <a:lvl4pPr marL="1285746" algn="l" defTabSz="857165" rtl="0" eaLnBrk="1" latinLnBrk="0" hangingPunct="1">
        <a:defRPr sz="1688" kern="1200">
          <a:solidFill>
            <a:schemeClr val="tx1"/>
          </a:solidFill>
          <a:latin typeface="+mn-lt"/>
          <a:ea typeface="+mn-ea"/>
          <a:cs typeface="+mn-cs"/>
        </a:defRPr>
      </a:lvl4pPr>
      <a:lvl5pPr marL="1714328" algn="l" defTabSz="857165" rtl="0" eaLnBrk="1" latinLnBrk="0" hangingPunct="1">
        <a:defRPr sz="1688" kern="1200">
          <a:solidFill>
            <a:schemeClr val="tx1"/>
          </a:solidFill>
          <a:latin typeface="+mn-lt"/>
          <a:ea typeface="+mn-ea"/>
          <a:cs typeface="+mn-cs"/>
        </a:defRPr>
      </a:lvl5pPr>
      <a:lvl6pPr marL="2142910" algn="l" defTabSz="857165" rtl="0" eaLnBrk="1" latinLnBrk="0" hangingPunct="1">
        <a:defRPr sz="1688" kern="1200">
          <a:solidFill>
            <a:schemeClr val="tx1"/>
          </a:solidFill>
          <a:latin typeface="+mn-lt"/>
          <a:ea typeface="+mn-ea"/>
          <a:cs typeface="+mn-cs"/>
        </a:defRPr>
      </a:lvl6pPr>
      <a:lvl7pPr marL="2571493" algn="l" defTabSz="857165" rtl="0" eaLnBrk="1" latinLnBrk="0" hangingPunct="1">
        <a:defRPr sz="1688" kern="1200">
          <a:solidFill>
            <a:schemeClr val="tx1"/>
          </a:solidFill>
          <a:latin typeface="+mn-lt"/>
          <a:ea typeface="+mn-ea"/>
          <a:cs typeface="+mn-cs"/>
        </a:defRPr>
      </a:lvl7pPr>
      <a:lvl8pPr marL="3000075" algn="l" defTabSz="857165" rtl="0" eaLnBrk="1" latinLnBrk="0" hangingPunct="1">
        <a:defRPr sz="1688" kern="1200">
          <a:solidFill>
            <a:schemeClr val="tx1"/>
          </a:solidFill>
          <a:latin typeface="+mn-lt"/>
          <a:ea typeface="+mn-ea"/>
          <a:cs typeface="+mn-cs"/>
        </a:defRPr>
      </a:lvl8pPr>
      <a:lvl9pPr marL="3428657" algn="l" defTabSz="857165" rtl="0" eaLnBrk="1" latinLnBrk="0" hangingPunct="1">
        <a:defRPr sz="16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47"/>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23B3EE6-73F8-2D4D-A4AC-99691B7A523F}"/>
              </a:ext>
            </a:extLst>
          </p:cNvPr>
          <p:cNvSpPr>
            <a:spLocks noGrp="1" noChangeArrowheads="1"/>
          </p:cNvSpPr>
          <p:nvPr>
            <p:ph type="title"/>
          </p:nvPr>
        </p:nvSpPr>
        <p:spPr bwMode="auto">
          <a:xfrm>
            <a:off x="440267" y="634008"/>
            <a:ext cx="11311467" cy="57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62224" tIns="24444" rIns="62224" bIns="24444" numCol="1" anchor="t" anchorCtr="0" compatLnSpc="1">
            <a:prstTxWarp prst="textNoShape">
              <a:avLst/>
            </a:prstTxWarp>
            <a:spAutoFit/>
          </a:bodyPr>
          <a:lstStyle/>
          <a:p>
            <a:pPr lvl="0"/>
            <a:r>
              <a:rPr lang="en-US" altLang="en-US"/>
              <a:t>Title</a:t>
            </a:r>
          </a:p>
        </p:txBody>
      </p:sp>
      <p:sp>
        <p:nvSpPr>
          <p:cNvPr id="13315" name="Rectangle 3">
            <a:extLst>
              <a:ext uri="{FF2B5EF4-FFF2-40B4-BE49-F238E27FC236}">
                <a16:creationId xmlns:a16="http://schemas.microsoft.com/office/drawing/2014/main" id="{7B3B577C-984C-1146-BFCE-E79C25A66CCB}"/>
              </a:ext>
            </a:extLst>
          </p:cNvPr>
          <p:cNvSpPr>
            <a:spLocks noGrp="1" noChangeArrowheads="1"/>
          </p:cNvSpPr>
          <p:nvPr>
            <p:ph type="body" idx="1"/>
          </p:nvPr>
        </p:nvSpPr>
        <p:spPr bwMode="auto">
          <a:xfrm>
            <a:off x="406400" y="1943695"/>
            <a:ext cx="11424356" cy="451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6668" tIns="42222" rIns="86668" bIns="42222" numCol="1" anchor="t" anchorCtr="0" compatLnSpc="1">
            <a:prstTxWarp prst="textNoShape">
              <a:avLst/>
            </a:prstTxWarp>
          </a:bodyPr>
          <a:lstStyle/>
          <a:p>
            <a:pPr lvl="0"/>
            <a:r>
              <a:rPr lang="en-US" altLang="en-US"/>
              <a:t>Body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1078724"/>
      </p:ext>
    </p:extLst>
  </p:cSld>
  <p:clrMap bg1="dk2" tx1="lt1" bg2="dk1" tx2="lt2" accent1="accent1" accent2="accent2" accent3="accent3" accent4="accent4" accent5="accent5" accent6="accent6" hlink="hlink" folHlink="folHlink"/>
  <p:sldLayoutIdLst>
    <p:sldLayoutId id="2147531450" r:id="rId1"/>
    <p:sldLayoutId id="2147531451" r:id="rId2"/>
    <p:sldLayoutId id="2147531452" r:id="rId3"/>
    <p:sldLayoutId id="2147531453" r:id="rId4"/>
    <p:sldLayoutId id="2147531454" r:id="rId5"/>
    <p:sldLayoutId id="2147531455" r:id="rId6"/>
    <p:sldLayoutId id="2147531456" r:id="rId7"/>
    <p:sldLayoutId id="2147531457" r:id="rId8"/>
    <p:sldLayoutId id="2147531458" r:id="rId9"/>
    <p:sldLayoutId id="2147531459" r:id="rId10"/>
    <p:sldLayoutId id="2147531460" r:id="rId11"/>
  </p:sldLayoutIdLst>
  <p:transition/>
  <p:hf sldNum="0" hdr="0" dt="0"/>
  <p:txStyles>
    <p:titleStyle>
      <a:lvl1pPr algn="ctr" defTabSz="837903" rtl="0" eaLnBrk="0" fontAlgn="base" hangingPunct="0">
        <a:lnSpc>
          <a:spcPct val="90000"/>
        </a:lnSpc>
        <a:spcBef>
          <a:spcPct val="0"/>
        </a:spcBef>
        <a:spcAft>
          <a:spcPct val="0"/>
        </a:spcAft>
        <a:defRPr sz="3750" b="1">
          <a:solidFill>
            <a:schemeClr val="tx2"/>
          </a:solidFill>
          <a:latin typeface="+mj-lt"/>
          <a:ea typeface="MS PGothic" pitchFamily="34" charset="-128"/>
          <a:cs typeface="MS PGothic" charset="0"/>
        </a:defRPr>
      </a:lvl1pPr>
      <a:lvl2pPr algn="ctr" defTabSz="837903" rtl="0" eaLnBrk="0" fontAlgn="base" hangingPunct="0">
        <a:lnSpc>
          <a:spcPct val="90000"/>
        </a:lnSpc>
        <a:spcBef>
          <a:spcPct val="0"/>
        </a:spcBef>
        <a:spcAft>
          <a:spcPct val="0"/>
        </a:spcAft>
        <a:defRPr sz="3750" b="1">
          <a:solidFill>
            <a:schemeClr val="tx2"/>
          </a:solidFill>
          <a:latin typeface="Arial" charset="0"/>
          <a:ea typeface="MS PGothic" pitchFamily="34" charset="-128"/>
          <a:cs typeface="MS PGothic" charset="0"/>
        </a:defRPr>
      </a:lvl2pPr>
      <a:lvl3pPr algn="ctr" defTabSz="837903" rtl="0" eaLnBrk="0" fontAlgn="base" hangingPunct="0">
        <a:lnSpc>
          <a:spcPct val="90000"/>
        </a:lnSpc>
        <a:spcBef>
          <a:spcPct val="0"/>
        </a:spcBef>
        <a:spcAft>
          <a:spcPct val="0"/>
        </a:spcAft>
        <a:defRPr sz="3750" b="1">
          <a:solidFill>
            <a:schemeClr val="tx2"/>
          </a:solidFill>
          <a:latin typeface="Arial" charset="0"/>
          <a:ea typeface="MS PGothic" pitchFamily="34" charset="-128"/>
          <a:cs typeface="MS PGothic" charset="0"/>
        </a:defRPr>
      </a:lvl3pPr>
      <a:lvl4pPr algn="ctr" defTabSz="837903" rtl="0" eaLnBrk="0" fontAlgn="base" hangingPunct="0">
        <a:lnSpc>
          <a:spcPct val="90000"/>
        </a:lnSpc>
        <a:spcBef>
          <a:spcPct val="0"/>
        </a:spcBef>
        <a:spcAft>
          <a:spcPct val="0"/>
        </a:spcAft>
        <a:defRPr sz="3750" b="1">
          <a:solidFill>
            <a:schemeClr val="tx2"/>
          </a:solidFill>
          <a:latin typeface="Arial" charset="0"/>
          <a:ea typeface="MS PGothic" pitchFamily="34" charset="-128"/>
          <a:cs typeface="MS PGothic" charset="0"/>
        </a:defRPr>
      </a:lvl4pPr>
      <a:lvl5pPr algn="ctr" defTabSz="837903" rtl="0" eaLnBrk="0" fontAlgn="base" hangingPunct="0">
        <a:lnSpc>
          <a:spcPct val="90000"/>
        </a:lnSpc>
        <a:spcBef>
          <a:spcPct val="0"/>
        </a:spcBef>
        <a:spcAft>
          <a:spcPct val="0"/>
        </a:spcAft>
        <a:defRPr sz="3750" b="1">
          <a:solidFill>
            <a:schemeClr val="tx2"/>
          </a:solidFill>
          <a:latin typeface="Arial" charset="0"/>
          <a:ea typeface="MS PGothic" pitchFamily="34" charset="-128"/>
          <a:cs typeface="MS PGothic" charset="0"/>
        </a:defRPr>
      </a:lvl5pPr>
      <a:lvl6pPr marL="428583" algn="ctr" defTabSz="839306" rtl="0" eaLnBrk="0" fontAlgn="base" hangingPunct="0">
        <a:lnSpc>
          <a:spcPct val="90000"/>
        </a:lnSpc>
        <a:spcBef>
          <a:spcPct val="0"/>
        </a:spcBef>
        <a:spcAft>
          <a:spcPct val="0"/>
        </a:spcAft>
        <a:defRPr sz="3750" b="1">
          <a:solidFill>
            <a:schemeClr val="tx2"/>
          </a:solidFill>
          <a:latin typeface="Arial" charset="0"/>
        </a:defRPr>
      </a:lvl6pPr>
      <a:lvl7pPr marL="857165" algn="ctr" defTabSz="839306" rtl="0" eaLnBrk="0" fontAlgn="base" hangingPunct="0">
        <a:lnSpc>
          <a:spcPct val="90000"/>
        </a:lnSpc>
        <a:spcBef>
          <a:spcPct val="0"/>
        </a:spcBef>
        <a:spcAft>
          <a:spcPct val="0"/>
        </a:spcAft>
        <a:defRPr sz="3750" b="1">
          <a:solidFill>
            <a:schemeClr val="tx2"/>
          </a:solidFill>
          <a:latin typeface="Arial" charset="0"/>
        </a:defRPr>
      </a:lvl7pPr>
      <a:lvl8pPr marL="1285746" algn="ctr" defTabSz="839306" rtl="0" eaLnBrk="0" fontAlgn="base" hangingPunct="0">
        <a:lnSpc>
          <a:spcPct val="90000"/>
        </a:lnSpc>
        <a:spcBef>
          <a:spcPct val="0"/>
        </a:spcBef>
        <a:spcAft>
          <a:spcPct val="0"/>
        </a:spcAft>
        <a:defRPr sz="3750" b="1">
          <a:solidFill>
            <a:schemeClr val="tx2"/>
          </a:solidFill>
          <a:latin typeface="Arial" charset="0"/>
        </a:defRPr>
      </a:lvl8pPr>
      <a:lvl9pPr marL="1714328" algn="ctr" defTabSz="839306" rtl="0" eaLnBrk="0" fontAlgn="base" hangingPunct="0">
        <a:lnSpc>
          <a:spcPct val="90000"/>
        </a:lnSpc>
        <a:spcBef>
          <a:spcPct val="0"/>
        </a:spcBef>
        <a:spcAft>
          <a:spcPct val="0"/>
        </a:spcAft>
        <a:defRPr sz="3750" b="1">
          <a:solidFill>
            <a:schemeClr val="tx2"/>
          </a:solidFill>
          <a:latin typeface="Arial" charset="0"/>
        </a:defRPr>
      </a:lvl9pPr>
    </p:titleStyle>
    <p:bodyStyle>
      <a:lvl1pPr marL="250031" indent="-250031" algn="l" defTabSz="802184" rtl="0" eaLnBrk="0" fontAlgn="base" hangingPunct="0">
        <a:lnSpc>
          <a:spcPct val="89000"/>
        </a:lnSpc>
        <a:spcBef>
          <a:spcPct val="30000"/>
        </a:spcBef>
        <a:spcAft>
          <a:spcPct val="0"/>
        </a:spcAft>
        <a:buClr>
          <a:schemeClr val="tx2"/>
        </a:buClr>
        <a:buSzPct val="100000"/>
        <a:buChar char="•"/>
        <a:defRPr sz="3188" b="1">
          <a:solidFill>
            <a:schemeClr val="tx1"/>
          </a:solidFill>
          <a:latin typeface="+mn-lt"/>
          <a:ea typeface="MS PGothic" pitchFamily="34" charset="-128"/>
          <a:cs typeface="MS PGothic" charset="0"/>
        </a:defRPr>
      </a:lvl1pPr>
      <a:lvl2pPr marL="748606" indent="-346770" algn="l" defTabSz="802184" rtl="0" eaLnBrk="0" fontAlgn="base" hangingPunct="0">
        <a:lnSpc>
          <a:spcPct val="89000"/>
        </a:lnSpc>
        <a:spcBef>
          <a:spcPct val="30000"/>
        </a:spcBef>
        <a:spcAft>
          <a:spcPct val="0"/>
        </a:spcAft>
        <a:buClr>
          <a:schemeClr val="tx2"/>
        </a:buClr>
        <a:buSzPct val="100000"/>
        <a:buChar char="–"/>
        <a:defRPr sz="3188" b="1">
          <a:solidFill>
            <a:schemeClr val="tx1"/>
          </a:solidFill>
          <a:latin typeface="+mn-lt"/>
          <a:ea typeface="MS PGothic" pitchFamily="34" charset="-128"/>
          <a:cs typeface="MS PGothic" charset="0"/>
        </a:defRPr>
      </a:lvl2pPr>
      <a:lvl3pPr marL="1198067" indent="-297656" algn="l" defTabSz="802184" rtl="0" eaLnBrk="0" fontAlgn="base" hangingPunct="0">
        <a:lnSpc>
          <a:spcPct val="89000"/>
        </a:lnSpc>
        <a:spcBef>
          <a:spcPct val="30000"/>
        </a:spcBef>
        <a:spcAft>
          <a:spcPct val="0"/>
        </a:spcAft>
        <a:buClr>
          <a:schemeClr val="tx2"/>
        </a:buClr>
        <a:buSzPct val="100000"/>
        <a:buChar char="»"/>
        <a:defRPr sz="3188" b="1">
          <a:solidFill>
            <a:schemeClr val="tx1"/>
          </a:solidFill>
          <a:latin typeface="+mn-lt"/>
          <a:ea typeface="MS PGothic" pitchFamily="34" charset="-128"/>
          <a:cs typeface="MS PGothic" charset="0"/>
        </a:defRPr>
      </a:lvl3pPr>
      <a:lvl4pPr marL="1598414" indent="-248543" algn="l" defTabSz="802184" rtl="0" eaLnBrk="0" fontAlgn="base" hangingPunct="0">
        <a:lnSpc>
          <a:spcPct val="89000"/>
        </a:lnSpc>
        <a:spcBef>
          <a:spcPct val="30000"/>
        </a:spcBef>
        <a:spcAft>
          <a:spcPct val="0"/>
        </a:spcAft>
        <a:buClr>
          <a:schemeClr val="tx2"/>
        </a:buClr>
        <a:buSzPct val="100000"/>
        <a:buChar char="•"/>
        <a:defRPr sz="3188" b="1">
          <a:solidFill>
            <a:schemeClr val="tx1"/>
          </a:solidFill>
          <a:latin typeface="+mn-lt"/>
          <a:ea typeface="MS PGothic" pitchFamily="34" charset="-128"/>
          <a:cs typeface="MS PGothic" charset="0"/>
        </a:defRPr>
      </a:lvl4pPr>
      <a:lvl5pPr marL="2031504" indent="-281286" algn="l" defTabSz="802184" rtl="0" eaLnBrk="0" fontAlgn="base" hangingPunct="0">
        <a:lnSpc>
          <a:spcPct val="89000"/>
        </a:lnSpc>
        <a:spcBef>
          <a:spcPct val="30000"/>
        </a:spcBef>
        <a:spcAft>
          <a:spcPct val="0"/>
        </a:spcAft>
        <a:buClr>
          <a:schemeClr val="tx2"/>
        </a:buClr>
        <a:buSzPct val="100000"/>
        <a:buChar char="–"/>
        <a:defRPr sz="3188" b="1">
          <a:solidFill>
            <a:schemeClr val="tx1"/>
          </a:solidFill>
          <a:latin typeface="+mn-lt"/>
          <a:ea typeface="MS PGothic" pitchFamily="34" charset="-128"/>
          <a:cs typeface="MS PGothic" charset="0"/>
        </a:defRPr>
      </a:lvl5pPr>
      <a:lvl6pPr marL="2461371" indent="-282745" algn="l" defTabSz="803591" rtl="0" eaLnBrk="0" fontAlgn="base" hangingPunct="0">
        <a:lnSpc>
          <a:spcPct val="89000"/>
        </a:lnSpc>
        <a:spcBef>
          <a:spcPct val="30000"/>
        </a:spcBef>
        <a:spcAft>
          <a:spcPct val="0"/>
        </a:spcAft>
        <a:buClr>
          <a:schemeClr val="tx2"/>
        </a:buClr>
        <a:buSzPct val="100000"/>
        <a:buChar char="–"/>
        <a:defRPr sz="3188" b="1">
          <a:solidFill>
            <a:schemeClr val="tx1"/>
          </a:solidFill>
          <a:latin typeface="+mn-lt"/>
        </a:defRPr>
      </a:lvl6pPr>
      <a:lvl7pPr marL="2889953" indent="-282745" algn="l" defTabSz="803591" rtl="0" eaLnBrk="0" fontAlgn="base" hangingPunct="0">
        <a:lnSpc>
          <a:spcPct val="89000"/>
        </a:lnSpc>
        <a:spcBef>
          <a:spcPct val="30000"/>
        </a:spcBef>
        <a:spcAft>
          <a:spcPct val="0"/>
        </a:spcAft>
        <a:buClr>
          <a:schemeClr val="tx2"/>
        </a:buClr>
        <a:buSzPct val="100000"/>
        <a:buChar char="–"/>
        <a:defRPr sz="3188" b="1">
          <a:solidFill>
            <a:schemeClr val="tx1"/>
          </a:solidFill>
          <a:latin typeface="+mn-lt"/>
        </a:defRPr>
      </a:lvl7pPr>
      <a:lvl8pPr marL="3318535" indent="-282745" algn="l" defTabSz="803591" rtl="0" eaLnBrk="0" fontAlgn="base" hangingPunct="0">
        <a:lnSpc>
          <a:spcPct val="89000"/>
        </a:lnSpc>
        <a:spcBef>
          <a:spcPct val="30000"/>
        </a:spcBef>
        <a:spcAft>
          <a:spcPct val="0"/>
        </a:spcAft>
        <a:buClr>
          <a:schemeClr val="tx2"/>
        </a:buClr>
        <a:buSzPct val="100000"/>
        <a:buChar char="–"/>
        <a:defRPr sz="3188" b="1">
          <a:solidFill>
            <a:schemeClr val="tx1"/>
          </a:solidFill>
          <a:latin typeface="+mn-lt"/>
        </a:defRPr>
      </a:lvl8pPr>
      <a:lvl9pPr marL="3747117" indent="-282745" algn="l" defTabSz="803591" rtl="0" eaLnBrk="0" fontAlgn="base" hangingPunct="0">
        <a:lnSpc>
          <a:spcPct val="89000"/>
        </a:lnSpc>
        <a:spcBef>
          <a:spcPct val="30000"/>
        </a:spcBef>
        <a:spcAft>
          <a:spcPct val="0"/>
        </a:spcAft>
        <a:buClr>
          <a:schemeClr val="tx2"/>
        </a:buClr>
        <a:buSzPct val="100000"/>
        <a:buChar char="–"/>
        <a:defRPr sz="3188" b="1">
          <a:solidFill>
            <a:schemeClr val="tx1"/>
          </a:solidFill>
          <a:latin typeface="+mn-lt"/>
        </a:defRPr>
      </a:lvl9pPr>
    </p:bodyStyle>
    <p:otherStyle>
      <a:defPPr>
        <a:defRPr lang="en-US"/>
      </a:defPPr>
      <a:lvl1pPr marL="0" algn="l" defTabSz="857165" rtl="0" eaLnBrk="1" latinLnBrk="0" hangingPunct="1">
        <a:defRPr sz="1688" kern="1200">
          <a:solidFill>
            <a:schemeClr val="tx1"/>
          </a:solidFill>
          <a:latin typeface="+mn-lt"/>
          <a:ea typeface="+mn-ea"/>
          <a:cs typeface="+mn-cs"/>
        </a:defRPr>
      </a:lvl1pPr>
      <a:lvl2pPr marL="428583" algn="l" defTabSz="857165" rtl="0" eaLnBrk="1" latinLnBrk="0" hangingPunct="1">
        <a:defRPr sz="1688" kern="1200">
          <a:solidFill>
            <a:schemeClr val="tx1"/>
          </a:solidFill>
          <a:latin typeface="+mn-lt"/>
          <a:ea typeface="+mn-ea"/>
          <a:cs typeface="+mn-cs"/>
        </a:defRPr>
      </a:lvl2pPr>
      <a:lvl3pPr marL="857165" algn="l" defTabSz="857165" rtl="0" eaLnBrk="1" latinLnBrk="0" hangingPunct="1">
        <a:defRPr sz="1688" kern="1200">
          <a:solidFill>
            <a:schemeClr val="tx1"/>
          </a:solidFill>
          <a:latin typeface="+mn-lt"/>
          <a:ea typeface="+mn-ea"/>
          <a:cs typeface="+mn-cs"/>
        </a:defRPr>
      </a:lvl3pPr>
      <a:lvl4pPr marL="1285746" algn="l" defTabSz="857165" rtl="0" eaLnBrk="1" latinLnBrk="0" hangingPunct="1">
        <a:defRPr sz="1688" kern="1200">
          <a:solidFill>
            <a:schemeClr val="tx1"/>
          </a:solidFill>
          <a:latin typeface="+mn-lt"/>
          <a:ea typeface="+mn-ea"/>
          <a:cs typeface="+mn-cs"/>
        </a:defRPr>
      </a:lvl4pPr>
      <a:lvl5pPr marL="1714328" algn="l" defTabSz="857165" rtl="0" eaLnBrk="1" latinLnBrk="0" hangingPunct="1">
        <a:defRPr sz="1688" kern="1200">
          <a:solidFill>
            <a:schemeClr val="tx1"/>
          </a:solidFill>
          <a:latin typeface="+mn-lt"/>
          <a:ea typeface="+mn-ea"/>
          <a:cs typeface="+mn-cs"/>
        </a:defRPr>
      </a:lvl5pPr>
      <a:lvl6pPr marL="2142910" algn="l" defTabSz="857165" rtl="0" eaLnBrk="1" latinLnBrk="0" hangingPunct="1">
        <a:defRPr sz="1688" kern="1200">
          <a:solidFill>
            <a:schemeClr val="tx1"/>
          </a:solidFill>
          <a:latin typeface="+mn-lt"/>
          <a:ea typeface="+mn-ea"/>
          <a:cs typeface="+mn-cs"/>
        </a:defRPr>
      </a:lvl6pPr>
      <a:lvl7pPr marL="2571493" algn="l" defTabSz="857165" rtl="0" eaLnBrk="1" latinLnBrk="0" hangingPunct="1">
        <a:defRPr sz="1688" kern="1200">
          <a:solidFill>
            <a:schemeClr val="tx1"/>
          </a:solidFill>
          <a:latin typeface="+mn-lt"/>
          <a:ea typeface="+mn-ea"/>
          <a:cs typeface="+mn-cs"/>
        </a:defRPr>
      </a:lvl7pPr>
      <a:lvl8pPr marL="3000075" algn="l" defTabSz="857165" rtl="0" eaLnBrk="1" latinLnBrk="0" hangingPunct="1">
        <a:defRPr sz="1688" kern="1200">
          <a:solidFill>
            <a:schemeClr val="tx1"/>
          </a:solidFill>
          <a:latin typeface="+mn-lt"/>
          <a:ea typeface="+mn-ea"/>
          <a:cs typeface="+mn-cs"/>
        </a:defRPr>
      </a:lvl8pPr>
      <a:lvl9pPr marL="3428657" algn="l" defTabSz="857165" rtl="0" eaLnBrk="1" latinLnBrk="0" hangingPunct="1">
        <a:defRPr sz="168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363540"/>
            <a:ext cx="1097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609600" y="1320504"/>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609600" y="6356351"/>
            <a:ext cx="2844800" cy="365125"/>
          </a:xfrm>
          <a:prstGeom prst="rect">
            <a:avLst/>
          </a:prstGeom>
        </p:spPr>
        <p:txBody>
          <a:bodyPr vert="horz" lIns="0" tIns="0" rIns="0" bIns="0" rtlCol="0" anchor="ctr"/>
          <a:lstStyle>
            <a:lvl1pPr algn="l" fontAlgn="auto">
              <a:spcBef>
                <a:spcPts val="0"/>
              </a:spcBef>
              <a:spcAft>
                <a:spcPts val="0"/>
              </a:spcAft>
              <a:defRPr sz="1200" smtClean="0">
                <a:solidFill>
                  <a:srgbClr val="6C6C6C"/>
                </a:solidFill>
                <a:latin typeface="+mn-lt"/>
                <a:ea typeface="+mn-ea"/>
                <a:cs typeface="SapientSansRegular"/>
              </a:defRPr>
            </a:lvl1pPr>
          </a:lstStyle>
          <a:p>
            <a:pPr>
              <a:defRPr/>
            </a:pPr>
            <a:fld id="{8767E79B-3863-C648-ACD5-D5A69BA31F7C}" type="datetime4">
              <a:rPr lang="en-US" smtClean="0"/>
              <a:pPr>
                <a:defRPr/>
              </a:pPr>
              <a:t>March 29, 2022</a:t>
            </a:fld>
            <a:endParaRPr lang="en-US" dirty="0"/>
          </a:p>
        </p:txBody>
      </p:sp>
      <p:sp>
        <p:nvSpPr>
          <p:cNvPr id="11" name="Footer Placeholder 4"/>
          <p:cNvSpPr>
            <a:spLocks noGrp="1"/>
          </p:cNvSpPr>
          <p:nvPr>
            <p:ph type="ftr" sz="quarter" idx="3"/>
          </p:nvPr>
        </p:nvSpPr>
        <p:spPr>
          <a:xfrm>
            <a:off x="4165600" y="6356351"/>
            <a:ext cx="3860800" cy="365125"/>
          </a:xfrm>
          <a:prstGeom prst="rect">
            <a:avLst/>
          </a:prstGeom>
        </p:spPr>
        <p:txBody>
          <a:bodyPr vert="horz" lIns="0" tIns="0" rIns="0" bIns="0" rtlCol="0" anchor="ctr"/>
          <a:lstStyle>
            <a:lvl1pPr algn="ctr" fontAlgn="auto">
              <a:spcBef>
                <a:spcPts val="0"/>
              </a:spcBef>
              <a:spcAft>
                <a:spcPts val="0"/>
              </a:spcAft>
              <a:defRPr sz="1200" dirty="0" smtClean="0">
                <a:solidFill>
                  <a:srgbClr val="6C6C6C"/>
                </a:solidFill>
                <a:latin typeface="+mn-lt"/>
                <a:ea typeface="+mn-ea"/>
                <a:cs typeface="SapientSansRegular"/>
              </a:defRPr>
            </a:lvl1pPr>
          </a:lstStyle>
          <a:p>
            <a:pPr>
              <a:defRPr/>
            </a:pPr>
            <a:endParaRPr lang="en-US" dirty="0"/>
          </a:p>
        </p:txBody>
      </p:sp>
      <p:sp>
        <p:nvSpPr>
          <p:cNvPr id="12" name="Slide Number Placeholder 5"/>
          <p:cNvSpPr>
            <a:spLocks noGrp="1"/>
          </p:cNvSpPr>
          <p:nvPr>
            <p:ph type="sldNum" sz="quarter" idx="4"/>
          </p:nvPr>
        </p:nvSpPr>
        <p:spPr>
          <a:xfrm>
            <a:off x="8737600" y="6356351"/>
            <a:ext cx="2844800" cy="365125"/>
          </a:xfrm>
          <a:prstGeom prst="rect">
            <a:avLst/>
          </a:prstGeom>
        </p:spPr>
        <p:txBody>
          <a:bodyPr vert="horz" lIns="0" tIns="0" rIns="0" bIns="0" rtlCol="0" anchor="ctr"/>
          <a:lstStyle>
            <a:lvl1pPr algn="r" fontAlgn="auto">
              <a:spcBef>
                <a:spcPts val="0"/>
              </a:spcBef>
              <a:spcAft>
                <a:spcPts val="0"/>
              </a:spcAft>
              <a:defRPr sz="1200"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dirty="0"/>
          </a:p>
        </p:txBody>
      </p:sp>
    </p:spTree>
    <p:extLst>
      <p:ext uri="{BB962C8B-B14F-4D97-AF65-F5344CB8AC3E}">
        <p14:creationId xmlns:p14="http://schemas.microsoft.com/office/powerpoint/2010/main" val="2814733839"/>
      </p:ext>
    </p:extLst>
  </p:cSld>
  <p:clrMap bg1="lt1" tx1="dk1" bg2="lt2" tx2="dk2" accent1="accent1" accent2="accent2" accent3="accent3" accent4="accent4" accent5="accent5" accent6="accent6" hlink="hlink" folHlink="folHlink"/>
  <p:sldLayoutIdLst>
    <p:sldLayoutId id="2147531479" r:id="rId1"/>
    <p:sldLayoutId id="2147531480" r:id="rId2"/>
    <p:sldLayoutId id="2147531481" r:id="rId3"/>
    <p:sldLayoutId id="2147531482" r:id="rId4"/>
    <p:sldLayoutId id="2147531483" r:id="rId5"/>
    <p:sldLayoutId id="2147531484" r:id="rId6"/>
    <p:sldLayoutId id="2147531485" r:id="rId7"/>
    <p:sldLayoutId id="2147531486" r:id="rId8"/>
    <p:sldLayoutId id="2147531487" r:id="rId9"/>
    <p:sldLayoutId id="2147531488" r:id="rId10"/>
    <p:sldLayoutId id="2147531489" r:id="rId11"/>
    <p:sldLayoutId id="2147531490" r:id="rId12"/>
    <p:sldLayoutId id="2147531491" r:id="rId13"/>
    <p:sldLayoutId id="2147531492" r:id="rId14"/>
    <p:sldLayoutId id="2147531493" r:id="rId15"/>
    <p:sldLayoutId id="2147531494" r:id="rId16"/>
  </p:sldLayoutIdLst>
  <p:hf sldNum="0" hdr="0" ftr="0"/>
  <p:txStyles>
    <p:titleStyle>
      <a:lvl1pPr algn="l" defTabSz="609585" rtl="0" eaLnBrk="1" fontAlgn="base" hangingPunct="1">
        <a:spcBef>
          <a:spcPct val="0"/>
        </a:spcBef>
        <a:spcAft>
          <a:spcPct val="0"/>
        </a:spcAft>
        <a:defRPr sz="3200" b="0" kern="1200">
          <a:solidFill>
            <a:srgbClr val="123E57"/>
          </a:solidFill>
          <a:latin typeface="+mj-lt"/>
          <a:ea typeface="ＭＳ Ｐゴシック" charset="0"/>
          <a:cs typeface="SapientSansBold"/>
        </a:defRPr>
      </a:lvl1pPr>
      <a:lvl2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2pPr>
      <a:lvl3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3pPr>
      <a:lvl4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4pPr>
      <a:lvl5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5pPr>
      <a:lvl6pPr marL="609585" algn="l" defTabSz="609585" rtl="0" eaLnBrk="1" fontAlgn="base" hangingPunct="1">
        <a:spcBef>
          <a:spcPct val="0"/>
        </a:spcBef>
        <a:spcAft>
          <a:spcPct val="0"/>
        </a:spcAft>
        <a:defRPr sz="4933">
          <a:solidFill>
            <a:schemeClr val="tx2"/>
          </a:solidFill>
          <a:latin typeface="SapientCentroSlab-Light" charset="0"/>
          <a:ea typeface="ＭＳ Ｐゴシック" charset="0"/>
        </a:defRPr>
      </a:lvl6pPr>
      <a:lvl7pPr marL="1219170" algn="l" defTabSz="609585" rtl="0" eaLnBrk="1" fontAlgn="base" hangingPunct="1">
        <a:spcBef>
          <a:spcPct val="0"/>
        </a:spcBef>
        <a:spcAft>
          <a:spcPct val="0"/>
        </a:spcAft>
        <a:defRPr sz="4933">
          <a:solidFill>
            <a:schemeClr val="tx2"/>
          </a:solidFill>
          <a:latin typeface="SapientCentroSlab-Light" charset="0"/>
          <a:ea typeface="ＭＳ Ｐゴシック" charset="0"/>
        </a:defRPr>
      </a:lvl7pPr>
      <a:lvl8pPr marL="1828754" algn="l" defTabSz="609585" rtl="0" eaLnBrk="1" fontAlgn="base" hangingPunct="1">
        <a:spcBef>
          <a:spcPct val="0"/>
        </a:spcBef>
        <a:spcAft>
          <a:spcPct val="0"/>
        </a:spcAft>
        <a:defRPr sz="4933">
          <a:solidFill>
            <a:schemeClr val="tx2"/>
          </a:solidFill>
          <a:latin typeface="SapientCentroSlab-Light" charset="0"/>
          <a:ea typeface="ＭＳ Ｐゴシック" charset="0"/>
        </a:defRPr>
      </a:lvl8pPr>
      <a:lvl9pPr marL="2438339" algn="l" defTabSz="609585" rtl="0" eaLnBrk="1" fontAlgn="base" hangingPunct="1">
        <a:spcBef>
          <a:spcPct val="0"/>
        </a:spcBef>
        <a:spcAft>
          <a:spcPct val="0"/>
        </a:spcAft>
        <a:defRPr sz="4933">
          <a:solidFill>
            <a:schemeClr val="tx2"/>
          </a:solidFill>
          <a:latin typeface="SapientCentroSlab-Light" charset="0"/>
          <a:ea typeface="ＭＳ Ｐゴシック" charset="0"/>
        </a:defRPr>
      </a:lvl9pPr>
    </p:titleStyle>
    <p:bodyStyle>
      <a:lvl1pPr marL="304792" indent="-304792" algn="l" defTabSz="609585" rtl="0" eaLnBrk="1" fontAlgn="base" hangingPunct="1">
        <a:spcBef>
          <a:spcPct val="0"/>
        </a:spcBef>
        <a:spcAft>
          <a:spcPts val="1333"/>
        </a:spcAft>
        <a:buClr>
          <a:schemeClr val="accent1"/>
        </a:buClr>
        <a:buFont typeface="Wingdings" charset="0"/>
        <a:buChar char="§"/>
        <a:defRPr sz="2667" kern="1200">
          <a:solidFill>
            <a:srgbClr val="000000"/>
          </a:solidFill>
          <a:latin typeface="+mn-lt"/>
          <a:ea typeface="ＭＳ Ｐゴシック" charset="0"/>
          <a:cs typeface="SapientCentroSlab-Light"/>
        </a:defRPr>
      </a:lvl1pPr>
      <a:lvl2pPr marL="609585" indent="-304792" algn="l" defTabSz="609585" rtl="0" eaLnBrk="1" fontAlgn="base" hangingPunct="1">
        <a:spcBef>
          <a:spcPct val="0"/>
        </a:spcBef>
        <a:spcAft>
          <a:spcPts val="1333"/>
        </a:spcAft>
        <a:buClr>
          <a:schemeClr val="accent1"/>
        </a:buClr>
        <a:buFont typeface="Wingdings" charset="0"/>
        <a:buChar char="§"/>
        <a:defRPr sz="2533" kern="1200">
          <a:solidFill>
            <a:srgbClr val="000000"/>
          </a:solidFill>
          <a:latin typeface="+mn-lt"/>
          <a:ea typeface="ＭＳ Ｐゴシック" charset="0"/>
          <a:cs typeface="SapientCentroSlab-Light"/>
        </a:defRPr>
      </a:lvl2pPr>
      <a:lvl3pPr marL="914377" indent="-304792" algn="l" defTabSz="609585" rtl="0" eaLnBrk="1" fontAlgn="base" hangingPunct="1">
        <a:spcBef>
          <a:spcPct val="0"/>
        </a:spcBef>
        <a:spcAft>
          <a:spcPts val="1333"/>
        </a:spcAft>
        <a:buClr>
          <a:schemeClr val="accent1"/>
        </a:buClr>
        <a:buFont typeface="Wingdings" charset="0"/>
        <a:buChar char="§"/>
        <a:defRPr sz="2400" kern="1200">
          <a:solidFill>
            <a:srgbClr val="000000"/>
          </a:solidFill>
          <a:latin typeface="+mn-lt"/>
          <a:ea typeface="ＭＳ Ｐゴシック" charset="0"/>
          <a:cs typeface="SapientCentroSlab-Light"/>
        </a:defRPr>
      </a:lvl3pPr>
      <a:lvl4pPr marL="1219170" indent="-304792" algn="l" defTabSz="609585" rtl="0" eaLnBrk="1" fontAlgn="base" hangingPunct="1">
        <a:spcBef>
          <a:spcPct val="0"/>
        </a:spcBef>
        <a:spcAft>
          <a:spcPts val="1333"/>
        </a:spcAft>
        <a:buClr>
          <a:schemeClr val="accent1"/>
        </a:buClr>
        <a:buFont typeface="Wingdings" charset="0"/>
        <a:buChar char="§"/>
        <a:defRPr sz="2267" kern="1200">
          <a:solidFill>
            <a:srgbClr val="000000"/>
          </a:solidFill>
          <a:latin typeface="+mn-lt"/>
          <a:ea typeface="ＭＳ Ｐゴシック" charset="0"/>
          <a:cs typeface="SapientCentroSlab-Light"/>
        </a:defRPr>
      </a:lvl4pPr>
      <a:lvl5pPr marL="1523962" indent="-304792" algn="l" defTabSz="609585" rtl="0" eaLnBrk="1" fontAlgn="base" hangingPunct="1">
        <a:spcBef>
          <a:spcPct val="0"/>
        </a:spcBef>
        <a:spcAft>
          <a:spcPts val="1333"/>
        </a:spcAft>
        <a:buClr>
          <a:schemeClr val="accent1"/>
        </a:buClr>
        <a:buFont typeface="Wingdings" charset="0"/>
        <a:buChar char="§"/>
        <a:defRPr sz="2133" kern="1200">
          <a:solidFill>
            <a:srgbClr val="000000"/>
          </a:solidFill>
          <a:latin typeface="+mn-lt"/>
          <a:ea typeface="ＭＳ Ｐゴシック" charset="0"/>
          <a:cs typeface="SapientCentroSlab-Light"/>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Brand logo">
            <a:extLst>
              <a:ext uri="{FF2B5EF4-FFF2-40B4-BE49-F238E27FC236}">
                <a16:creationId xmlns:a16="http://schemas.microsoft.com/office/drawing/2014/main" id="{B905BEBE-FC81-0D47-9AF4-9E365522863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57201" y="6299713"/>
            <a:ext cx="564305" cy="182033"/>
          </a:xfrm>
          <a:prstGeom prst="rect">
            <a:avLst/>
          </a:prstGeom>
        </p:spPr>
      </p:pic>
      <p:sp>
        <p:nvSpPr>
          <p:cNvPr id="17" name="Header rule">
            <a:extLst>
              <a:ext uri="{FF2B5EF4-FFF2-40B4-BE49-F238E27FC236}">
                <a16:creationId xmlns:a16="http://schemas.microsoft.com/office/drawing/2014/main" id="{98E6E0B5-9270-574F-A10E-09DA8982DB02}"/>
              </a:ext>
            </a:extLst>
          </p:cNvPr>
          <p:cNvSpPr/>
          <p:nvPr/>
        </p:nvSpPr>
        <p:spPr>
          <a:xfrm>
            <a:off x="853440" y="1095523"/>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3200" b="0" i="0" dirty="0">
              <a:latin typeface="Helvetica Regular" pitchFamily="2" charset="0"/>
            </a:endParaRPr>
          </a:p>
        </p:txBody>
      </p:sp>
    </p:spTree>
    <p:extLst>
      <p:ext uri="{BB962C8B-B14F-4D97-AF65-F5344CB8AC3E}">
        <p14:creationId xmlns:p14="http://schemas.microsoft.com/office/powerpoint/2010/main" val="4191273724"/>
      </p:ext>
    </p:extLst>
  </p:cSld>
  <p:clrMap bg1="lt1" tx1="dk1" bg2="lt2" tx2="dk2" accent1="accent1" accent2="accent2" accent3="accent3" accent4="accent4" accent5="accent5" accent6="accent6" hlink="hlink" folHlink="folHlink"/>
  <p:sldLayoutIdLst>
    <p:sldLayoutId id="2147531563" r:id="rId1"/>
    <p:sldLayoutId id="2147531564" r:id="rId2"/>
    <p:sldLayoutId id="2147531565" r:id="rId3"/>
    <p:sldLayoutId id="2147531566" r:id="rId4"/>
    <p:sldLayoutId id="2147531567" r:id="rId5"/>
    <p:sldLayoutId id="2147531568" r:id="rId6"/>
    <p:sldLayoutId id="2147531569" r:id="rId7"/>
    <p:sldLayoutId id="2147531570" r:id="rId8"/>
    <p:sldLayoutId id="2147531571" r:id="rId9"/>
    <p:sldLayoutId id="2147531572" r:id="rId10"/>
    <p:sldLayoutId id="2147531573" r:id="rId11"/>
    <p:sldLayoutId id="2147531574" r:id="rId12"/>
    <p:sldLayoutId id="2147531575" r:id="rId13"/>
    <p:sldLayoutId id="2147531576" r:id="rId14"/>
    <p:sldLayoutId id="2147531577" r:id="rId15"/>
    <p:sldLayoutId id="2147531578" r:id="rId16"/>
  </p:sldLayoutIdLst>
  <p:hf hdr="0" ftr="0"/>
  <p:txStyles>
    <p:titleStyle>
      <a:lvl1pPr algn="l" defTabSz="914377" rtl="0" eaLnBrk="1" latinLnBrk="0" hangingPunct="1">
        <a:lnSpc>
          <a:spcPct val="90000"/>
        </a:lnSpc>
        <a:spcBef>
          <a:spcPct val="0"/>
        </a:spcBef>
        <a:buNone/>
        <a:defRPr sz="3733" b="1" i="0" kern="1200" baseline="0">
          <a:solidFill>
            <a:srgbClr val="58595B"/>
          </a:solidFill>
          <a:latin typeface="Helvetica" pitchFamily="2"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1867" b="0" kern="1200">
          <a:solidFill>
            <a:srgbClr val="58595B"/>
          </a:solidFill>
          <a:latin typeface="+mn-lt"/>
          <a:ea typeface="+mn-ea"/>
          <a:cs typeface="+mn-cs"/>
        </a:defRPr>
      </a:lvl1pPr>
      <a:lvl2pPr marL="597393"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baseline="0">
          <a:solidFill>
            <a:srgbClr val="58595B"/>
          </a:solidFill>
          <a:latin typeface="+mn-lt"/>
          <a:ea typeface="+mn-ea"/>
          <a:cs typeface="+mn-cs"/>
        </a:defRPr>
      </a:lvl2pPr>
      <a:lvl3pPr marL="963144"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3pPr>
      <a:lvl4pPr marL="1328895"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a:solidFill>
            <a:srgbClr val="58595B"/>
          </a:solidFill>
          <a:latin typeface="+mn-lt"/>
          <a:ea typeface="+mn-ea"/>
          <a:cs typeface="+mn-cs"/>
        </a:defRPr>
      </a:lvl4pPr>
      <a:lvl5pPr marL="1694646"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5pPr>
      <a:lvl6pPr marL="838179" indent="-868658" algn="l" defTabSz="914377" rtl="0" eaLnBrk="1" latinLnBrk="0" hangingPunct="1">
        <a:lnSpc>
          <a:spcPct val="90000"/>
        </a:lnSpc>
        <a:spcBef>
          <a:spcPts val="0"/>
        </a:spcBef>
        <a:spcAft>
          <a:spcPts val="800"/>
        </a:spcAft>
        <a:buFont typeface="Arial" panose="020B0604020202020204" pitchFamily="34" charset="0"/>
        <a:buNone/>
        <a:defRPr sz="133" kern="1200">
          <a:solidFill>
            <a:schemeClr val="tx1"/>
          </a:solidFill>
          <a:latin typeface="+mn-lt"/>
          <a:ea typeface="+mn-ea"/>
          <a:cs typeface="+mn-cs"/>
        </a:defRPr>
      </a:lvl6pPr>
      <a:lvl7pPr marL="743693" indent="-259074" algn="l" defTabSz="914377" rtl="0" eaLnBrk="1" latinLnBrk="0" hangingPunct="1">
        <a:lnSpc>
          <a:spcPct val="90000"/>
        </a:lnSpc>
        <a:spcBef>
          <a:spcPts val="0"/>
        </a:spcBef>
        <a:spcAft>
          <a:spcPts val="800"/>
        </a:spcAft>
        <a:buFont typeface="Arial" panose="020B0604020202020204" pitchFamily="34" charset="0"/>
        <a:buChar char="•"/>
        <a:defRPr sz="7200" kern="1200">
          <a:solidFill>
            <a:schemeClr val="tx1"/>
          </a:solidFill>
          <a:latin typeface="+mn-lt"/>
          <a:ea typeface="+mn-ea"/>
          <a:cs typeface="+mn-cs"/>
        </a:defRPr>
      </a:lvl7pPr>
      <a:lvl8pPr marL="365751" indent="-228594" algn="l" defTabSz="914377" rtl="0" eaLnBrk="1" latinLnBrk="0" hangingPunct="1">
        <a:lnSpc>
          <a:spcPct val="90000"/>
        </a:lnSpc>
        <a:spcBef>
          <a:spcPts val="0"/>
        </a:spcBef>
        <a:spcAft>
          <a:spcPts val="800"/>
        </a:spcAft>
        <a:buFont typeface="Arial" panose="020B0604020202020204" pitchFamily="34" charset="0"/>
        <a:buChar char="•"/>
        <a:defRPr sz="133"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5533"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000556022"/>
      </p:ext>
    </p:extLst>
  </p:cSld>
  <p:clrMap bg1="lt1" tx1="dk1" bg2="lt2" tx2="dk2" accent1="accent1" accent2="accent2" accent3="accent3" accent4="accent4" accent5="accent5" accent6="accent6" hlink="hlink" folHlink="folHlink"/>
  <p:sldLayoutIdLst>
    <p:sldLayoutId id="2147531619" r:id="rId1"/>
    <p:sldLayoutId id="2147531620" r:id="rId2"/>
    <p:sldLayoutId id="2147531621" r:id="rId3"/>
    <p:sldLayoutId id="2147531622" r:id="rId4"/>
    <p:sldLayoutId id="2147531623" r:id="rId5"/>
    <p:sldLayoutId id="2147531624" r:id="rId6"/>
    <p:sldLayoutId id="2147531625" r:id="rId7"/>
    <p:sldLayoutId id="2147531626" r:id="rId8"/>
    <p:sldLayoutId id="2147531627" r:id="rId9"/>
    <p:sldLayoutId id="2147531628" r:id="rId10"/>
    <p:sldLayoutId id="2147531629" r:id="rId11"/>
    <p:sldLayoutId id="2147531630" r:id="rId12"/>
    <p:sldLayoutId id="2147531631" r:id="rId13"/>
    <p:sldLayoutId id="2147531632" r:id="rId14"/>
    <p:sldLayoutId id="2147531633" r:id="rId15"/>
    <p:sldLayoutId id="2147531634" r:id="rId16"/>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12.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tiff"/><Relationship Id="rId4" Type="http://schemas.openxmlformats.org/officeDocument/2006/relationships/image" Target="../media/image9.tiff"/></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tif"/><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82.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8.tiff"/><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tiff"/><Relationship Id="rId5" Type="http://schemas.openxmlformats.org/officeDocument/2006/relationships/image" Target="../media/image24.tiff"/><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9B37B3-71C4-234E-AC0A-DCD3530A8688}"/>
              </a:ext>
            </a:extLst>
          </p:cNvPr>
          <p:cNvSpPr txBox="1">
            <a:spLocks noGrp="1"/>
          </p:cNvSpPr>
          <p:nvPr>
            <p:ph type="title" idx="4294967295"/>
          </p:nvPr>
        </p:nvSpPr>
        <p:spPr>
          <a:xfrm>
            <a:off x="1371600" y="1120170"/>
            <a:ext cx="9448800"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charset="0"/>
                <a:ea typeface="ヒラギノ角ゴ ProN W3" charset="-128"/>
                <a:cs typeface="+mn-cs"/>
                <a:sym typeface="Arial" charset="0"/>
              </a:rPr>
              <a:t>National Cancer Institute Symposium on Charting the Course of Liquid Biopsy in Precision Prevention and Treatment</a:t>
            </a:r>
            <a:endParaRPr kumimoji="0" lang="en-US" sz="2400" b="0" i="0" u="none" strike="noStrike" kern="1200" cap="none" spc="0" normalizeH="0" baseline="0" noProof="0" dirty="0">
              <a:ln>
                <a:noFill/>
              </a:ln>
              <a:solidFill>
                <a:schemeClr val="tx1"/>
              </a:solidFill>
              <a:effectLst/>
              <a:uLnTx/>
              <a:uFillTx/>
              <a:latin typeface="Arial" charset="0"/>
              <a:ea typeface="ヒラギノ角ゴ ProN W3" charset="-128"/>
              <a:cs typeface="+mn-cs"/>
              <a:sym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charset="0"/>
                <a:ea typeface="ヒラギノ角ゴ ProN W3" charset="-128"/>
                <a:cs typeface="+mn-cs"/>
                <a:sym typeface="Arial" charset="0"/>
              </a:rPr>
              <a:t>December 15-16, 2021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tx1"/>
              </a:solidFill>
              <a:effectLst/>
              <a:uLnTx/>
              <a:uFillTx/>
              <a:latin typeface="Arial" charset="0"/>
              <a:ea typeface="ヒラギノ角ゴ ProN W3" charset="-128"/>
              <a:cs typeface="+mn-cs"/>
              <a:sym typeface="Arial" charset="0"/>
            </a:endParaRPr>
          </a:p>
        </p:txBody>
      </p:sp>
      <p:pic>
        <p:nvPicPr>
          <p:cNvPr id="12" name="Picture 11" descr="Liquid Biopsy">
            <a:extLst>
              <a:ext uri="{FF2B5EF4-FFF2-40B4-BE49-F238E27FC236}">
                <a16:creationId xmlns:a16="http://schemas.microsoft.com/office/drawing/2014/main" id="{22983438-FEA3-2649-8358-BDF41A2E2A43}"/>
              </a:ext>
              <a:ext uri="{C183D7F6-B498-43B3-948B-1728B52AA6E4}">
                <adec:decorative xmlns:adec="http://schemas.microsoft.com/office/drawing/2017/decorative" val="0"/>
              </a:ext>
            </a:extLst>
          </p:cNvPr>
          <p:cNvPicPr>
            <a:picLocks noChangeAspect="1"/>
          </p:cNvPicPr>
          <p:nvPr/>
        </p:nvPicPr>
        <p:blipFill rotWithShape="1">
          <a:blip r:embed="rId3"/>
          <a:srcRect t="48513"/>
          <a:stretch/>
        </p:blipFill>
        <p:spPr>
          <a:xfrm>
            <a:off x="4360863" y="2888485"/>
            <a:ext cx="2672527" cy="427858"/>
          </a:xfrm>
          <a:prstGeom prst="rect">
            <a:avLst/>
          </a:prstGeom>
        </p:spPr>
      </p:pic>
      <p:pic>
        <p:nvPicPr>
          <p:cNvPr id="13" name="Picture 12">
            <a:extLst>
              <a:ext uri="{FF2B5EF4-FFF2-40B4-BE49-F238E27FC236}">
                <a16:creationId xmlns:a16="http://schemas.microsoft.com/office/drawing/2014/main" id="{49750054-E28B-B840-88FE-5BA4BA2DD80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87021" y="2925512"/>
            <a:ext cx="254295" cy="406872"/>
          </a:xfrm>
          <a:prstGeom prst="rect">
            <a:avLst/>
          </a:prstGeom>
        </p:spPr>
      </p:pic>
      <p:pic>
        <p:nvPicPr>
          <p:cNvPr id="14" name="Picture 13" descr="An illustration of a vial contained with CSF.">
            <a:extLst>
              <a:ext uri="{FF2B5EF4-FFF2-40B4-BE49-F238E27FC236}">
                <a16:creationId xmlns:a16="http://schemas.microsoft.com/office/drawing/2014/main" id="{572E10C4-E75E-FD42-B2CE-8415A14BC59C}"/>
              </a:ext>
            </a:extLst>
          </p:cNvPr>
          <p:cNvPicPr>
            <a:picLocks noChangeAspect="1"/>
          </p:cNvPicPr>
          <p:nvPr/>
        </p:nvPicPr>
        <p:blipFill>
          <a:blip r:embed="rId5"/>
          <a:stretch>
            <a:fillRect/>
          </a:stretch>
        </p:blipFill>
        <p:spPr>
          <a:xfrm>
            <a:off x="6492767" y="3376577"/>
            <a:ext cx="659736" cy="1905220"/>
          </a:xfrm>
          <a:prstGeom prst="rect">
            <a:avLst/>
          </a:prstGeom>
        </p:spPr>
      </p:pic>
      <p:pic>
        <p:nvPicPr>
          <p:cNvPr id="15" name="Picture 14" descr="An illustration of vials containing blood, urine, or saliva&#10;">
            <a:extLst>
              <a:ext uri="{FF2B5EF4-FFF2-40B4-BE49-F238E27FC236}">
                <a16:creationId xmlns:a16="http://schemas.microsoft.com/office/drawing/2014/main" id="{6EB387A1-F631-0546-B515-B4E160B282E8}"/>
              </a:ext>
            </a:extLst>
          </p:cNvPr>
          <p:cNvPicPr>
            <a:picLocks noChangeAspect="1"/>
          </p:cNvPicPr>
          <p:nvPr/>
        </p:nvPicPr>
        <p:blipFill>
          <a:blip r:embed="rId6"/>
          <a:stretch>
            <a:fillRect/>
          </a:stretch>
        </p:blipFill>
        <p:spPr>
          <a:xfrm>
            <a:off x="4224683" y="3449251"/>
            <a:ext cx="2983218" cy="1851653"/>
          </a:xfrm>
          <a:prstGeom prst="rect">
            <a:avLst/>
          </a:prstGeom>
        </p:spPr>
      </p:pic>
      <p:sp>
        <p:nvSpPr>
          <p:cNvPr id="16" name="TextBox 5">
            <a:extLst>
              <a:ext uri="{FF2B5EF4-FFF2-40B4-BE49-F238E27FC236}">
                <a16:creationId xmlns:a16="http://schemas.microsoft.com/office/drawing/2014/main" id="{87B86F92-6344-6247-AF40-64DC2F0464EB}"/>
              </a:ext>
            </a:extLst>
          </p:cNvPr>
          <p:cNvSpPr txBox="1"/>
          <p:nvPr/>
        </p:nvSpPr>
        <p:spPr>
          <a:xfrm>
            <a:off x="7319530" y="3343505"/>
            <a:ext cx="1371752" cy="1997919"/>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rgbClr val="FFFFFF"/>
                </a:solidFill>
                <a:latin typeface="Arial" charset="0"/>
                <a:ea typeface="ヒラギノ角ゴ ProN W3" charset="-128"/>
                <a:cs typeface="+mn-cs"/>
                <a:sym typeface="Arial" charset="0"/>
              </a:defRPr>
            </a:lvl1pPr>
            <a:lvl2pPr marL="457200" algn="l" rtl="0" fontAlgn="base">
              <a:spcBef>
                <a:spcPct val="0"/>
              </a:spcBef>
              <a:spcAft>
                <a:spcPct val="0"/>
              </a:spcAft>
              <a:defRPr sz="2400" kern="1200">
                <a:solidFill>
                  <a:srgbClr val="FFFFFF"/>
                </a:solidFill>
                <a:latin typeface="Arial" charset="0"/>
                <a:ea typeface="ヒラギノ角ゴ ProN W3" charset="-128"/>
                <a:cs typeface="+mn-cs"/>
                <a:sym typeface="Arial" charset="0"/>
              </a:defRPr>
            </a:lvl2pPr>
            <a:lvl3pPr marL="914400" algn="l" rtl="0" fontAlgn="base">
              <a:spcBef>
                <a:spcPct val="0"/>
              </a:spcBef>
              <a:spcAft>
                <a:spcPct val="0"/>
              </a:spcAft>
              <a:defRPr sz="2400" kern="1200">
                <a:solidFill>
                  <a:srgbClr val="FFFFFF"/>
                </a:solidFill>
                <a:latin typeface="Arial" charset="0"/>
                <a:ea typeface="ヒラギノ角ゴ ProN W3" charset="-128"/>
                <a:cs typeface="+mn-cs"/>
                <a:sym typeface="Arial" charset="0"/>
              </a:defRPr>
            </a:lvl3pPr>
            <a:lvl4pPr marL="1371600" algn="l" rtl="0" fontAlgn="base">
              <a:spcBef>
                <a:spcPct val="0"/>
              </a:spcBef>
              <a:spcAft>
                <a:spcPct val="0"/>
              </a:spcAft>
              <a:defRPr sz="2400" kern="1200">
                <a:solidFill>
                  <a:srgbClr val="FFFFFF"/>
                </a:solidFill>
                <a:latin typeface="Arial" charset="0"/>
                <a:ea typeface="ヒラギノ角ゴ ProN W3" charset="-128"/>
                <a:cs typeface="+mn-cs"/>
                <a:sym typeface="Arial" charset="0"/>
              </a:defRPr>
            </a:lvl4pPr>
            <a:lvl5pPr marL="1828800" algn="l" rtl="0" fontAlgn="base">
              <a:spcBef>
                <a:spcPct val="0"/>
              </a:spcBef>
              <a:spcAft>
                <a:spcPct val="0"/>
              </a:spcAft>
              <a:defRPr sz="2400" kern="1200">
                <a:solidFill>
                  <a:srgbClr val="FFFFFF"/>
                </a:solidFill>
                <a:latin typeface="Arial" charset="0"/>
                <a:ea typeface="ヒラギノ角ゴ ProN W3" charset="-128"/>
                <a:cs typeface="+mn-cs"/>
                <a:sym typeface="Arial" charset="0"/>
              </a:defRPr>
            </a:lvl5pPr>
            <a:lvl6pPr marL="2286000" algn="l" defTabSz="914400" rtl="0" eaLnBrk="1" latinLnBrk="0" hangingPunct="1">
              <a:defRPr sz="2400" kern="1200">
                <a:solidFill>
                  <a:srgbClr val="FFFFFF"/>
                </a:solidFill>
                <a:latin typeface="Arial" charset="0"/>
                <a:ea typeface="ヒラギノ角ゴ ProN W3" charset="-128"/>
                <a:cs typeface="+mn-cs"/>
                <a:sym typeface="Arial" charset="0"/>
              </a:defRPr>
            </a:lvl6pPr>
            <a:lvl7pPr marL="2743200" algn="l" defTabSz="914400" rtl="0" eaLnBrk="1" latinLnBrk="0" hangingPunct="1">
              <a:defRPr sz="2400" kern="1200">
                <a:solidFill>
                  <a:srgbClr val="FFFFFF"/>
                </a:solidFill>
                <a:latin typeface="Arial" charset="0"/>
                <a:ea typeface="ヒラギノ角ゴ ProN W3" charset="-128"/>
                <a:cs typeface="+mn-cs"/>
                <a:sym typeface="Arial" charset="0"/>
              </a:defRPr>
            </a:lvl7pPr>
            <a:lvl8pPr marL="3200400" algn="l" defTabSz="914400" rtl="0" eaLnBrk="1" latinLnBrk="0" hangingPunct="1">
              <a:defRPr sz="2400" kern="1200">
                <a:solidFill>
                  <a:srgbClr val="FFFFFF"/>
                </a:solidFill>
                <a:latin typeface="Arial" charset="0"/>
                <a:ea typeface="ヒラギノ角ゴ ProN W3" charset="-128"/>
                <a:cs typeface="+mn-cs"/>
                <a:sym typeface="Arial" charset="0"/>
              </a:defRPr>
            </a:lvl8pPr>
            <a:lvl9pPr marL="3657600" algn="l" defTabSz="914400" rtl="0" eaLnBrk="1" latinLnBrk="0" hangingPunct="1">
              <a:defRPr sz="2400" kern="1200">
                <a:solidFill>
                  <a:srgbClr val="FFFFFF"/>
                </a:solidFill>
                <a:latin typeface="Arial" charset="0"/>
                <a:ea typeface="ヒラギノ角ゴ ProN W3" charset="-128"/>
                <a:cs typeface="+mn-cs"/>
                <a:sym typeface="Arial" charset="0"/>
              </a:defRPr>
            </a:lvl9pPr>
          </a:lstStyle>
          <a:p>
            <a:pPr fontAlgn="auto">
              <a:lnSpc>
                <a:spcPct val="150000"/>
              </a:lnSpc>
              <a:spcBef>
                <a:spcPts val="0"/>
              </a:spcBef>
              <a:spcAft>
                <a:spcPts val="0"/>
              </a:spcAft>
            </a:pPr>
            <a:r>
              <a:rPr lang="en-US" sz="1400" b="1" dirty="0">
                <a:solidFill>
                  <a:srgbClr val="0070C0"/>
                </a:solidFill>
                <a:latin typeface="Calibri"/>
                <a:ea typeface="+mn-ea"/>
              </a:rPr>
              <a:t>Johns Hopkins</a:t>
            </a:r>
          </a:p>
          <a:p>
            <a:pPr fontAlgn="auto">
              <a:lnSpc>
                <a:spcPct val="150000"/>
              </a:lnSpc>
              <a:spcBef>
                <a:spcPts val="0"/>
              </a:spcBef>
              <a:spcAft>
                <a:spcPts val="0"/>
              </a:spcAft>
            </a:pPr>
            <a:r>
              <a:rPr lang="en-US" sz="1400" b="1" dirty="0">
                <a:solidFill>
                  <a:srgbClr val="0070C0"/>
                </a:solidFill>
                <a:latin typeface="Calibri"/>
                <a:ea typeface="+mn-ea"/>
              </a:rPr>
              <a:t>MGH</a:t>
            </a:r>
          </a:p>
          <a:p>
            <a:pPr fontAlgn="auto">
              <a:lnSpc>
                <a:spcPct val="150000"/>
              </a:lnSpc>
              <a:spcBef>
                <a:spcPts val="0"/>
              </a:spcBef>
              <a:spcAft>
                <a:spcPts val="0"/>
              </a:spcAft>
            </a:pPr>
            <a:r>
              <a:rPr lang="en-US" sz="1400" b="1" dirty="0">
                <a:solidFill>
                  <a:srgbClr val="0070C0"/>
                </a:solidFill>
                <a:latin typeface="Calibri"/>
                <a:ea typeface="+mn-ea"/>
              </a:rPr>
              <a:t>MGH</a:t>
            </a:r>
          </a:p>
          <a:p>
            <a:pPr fontAlgn="auto">
              <a:lnSpc>
                <a:spcPct val="150000"/>
              </a:lnSpc>
              <a:spcBef>
                <a:spcPts val="0"/>
              </a:spcBef>
              <a:spcAft>
                <a:spcPts val="0"/>
              </a:spcAft>
            </a:pPr>
            <a:r>
              <a:rPr lang="en-US" sz="1400" b="1" dirty="0">
                <a:solidFill>
                  <a:srgbClr val="0070C0"/>
                </a:solidFill>
                <a:latin typeface="Calibri"/>
                <a:ea typeface="+mn-ea"/>
              </a:rPr>
              <a:t>Washington U</a:t>
            </a:r>
          </a:p>
          <a:p>
            <a:pPr fontAlgn="auto">
              <a:lnSpc>
                <a:spcPct val="150000"/>
              </a:lnSpc>
              <a:spcBef>
                <a:spcPts val="0"/>
              </a:spcBef>
              <a:spcAft>
                <a:spcPts val="0"/>
              </a:spcAft>
            </a:pPr>
            <a:r>
              <a:rPr lang="en-US" sz="1400" b="1" dirty="0">
                <a:solidFill>
                  <a:srgbClr val="0070C0"/>
                </a:solidFill>
                <a:latin typeface="Calibri"/>
                <a:ea typeface="+mn-ea"/>
              </a:rPr>
              <a:t>UCLA</a:t>
            </a:r>
          </a:p>
          <a:p>
            <a:pPr fontAlgn="auto">
              <a:lnSpc>
                <a:spcPct val="150000"/>
              </a:lnSpc>
              <a:spcBef>
                <a:spcPts val="0"/>
              </a:spcBef>
              <a:spcAft>
                <a:spcPts val="0"/>
              </a:spcAft>
            </a:pPr>
            <a:r>
              <a:rPr lang="en-US" sz="1400" b="1" dirty="0">
                <a:solidFill>
                  <a:srgbClr val="0070C0"/>
                </a:solidFill>
                <a:latin typeface="Calibri"/>
                <a:ea typeface="+mn-ea"/>
              </a:rPr>
              <a:t>Yale</a:t>
            </a:r>
          </a:p>
        </p:txBody>
      </p:sp>
      <p:pic>
        <p:nvPicPr>
          <p:cNvPr id="17" name="Picture 16" descr="NIH &gt; National Cancer Institute Division of Cancer Prevention">
            <a:extLst>
              <a:ext uri="{FF2B5EF4-FFF2-40B4-BE49-F238E27FC236}">
                <a16:creationId xmlns:a16="http://schemas.microsoft.com/office/drawing/2014/main" id="{88BC843F-955A-9D42-8C7F-6FEE5B3B8BE9}"/>
              </a:ext>
            </a:extLst>
          </p:cNvPr>
          <p:cNvPicPr>
            <a:picLocks noChangeAspect="1"/>
          </p:cNvPicPr>
          <p:nvPr/>
        </p:nvPicPr>
        <p:blipFill>
          <a:blip r:embed="rId7"/>
          <a:stretch>
            <a:fillRect/>
          </a:stretch>
        </p:blipFill>
        <p:spPr>
          <a:xfrm>
            <a:off x="4224683" y="5351054"/>
            <a:ext cx="2198515" cy="386776"/>
          </a:xfrm>
          <a:prstGeom prst="rect">
            <a:avLst/>
          </a:prstGeom>
        </p:spPr>
      </p:pic>
    </p:spTree>
    <p:extLst>
      <p:ext uri="{BB962C8B-B14F-4D97-AF65-F5344CB8AC3E}">
        <p14:creationId xmlns:p14="http://schemas.microsoft.com/office/powerpoint/2010/main" val="3279251728"/>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nPLEX2.tif">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t="32204" b="26170"/>
          <a:stretch>
            <a:fillRect/>
          </a:stretch>
        </p:blipFill>
        <p:spPr>
          <a:xfrm>
            <a:off x="-1" y="0"/>
            <a:ext cx="12192001" cy="6586476"/>
          </a:xfrm>
          <a:prstGeom prst="rect">
            <a:avLst/>
          </a:prstGeom>
          <a:ln w="50800"/>
        </p:spPr>
      </p:pic>
      <p:sp>
        <p:nvSpPr>
          <p:cNvPr id="163" name="OCEAN Project"/>
          <p:cNvSpPr>
            <a:spLocks noGrp="1"/>
          </p:cNvSpPr>
          <p:nvPr>
            <p:ph type="title" idx="4294967295"/>
          </p:nvPr>
        </p:nvSpPr>
        <p:spPr>
          <a:xfrm>
            <a:off x="1558768" y="345965"/>
            <a:ext cx="9074464" cy="1205294"/>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lvl1pPr defTabSz="1168400">
              <a:defRPr sz="16200">
                <a:solidFill>
                  <a:srgbClr val="000000"/>
                </a:solidFill>
                <a:latin typeface="Gill Sans"/>
                <a:ea typeface="Gill Sans"/>
                <a:cs typeface="Gill San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8100" b="0" i="0" u="none" strike="noStrike" kern="0" cap="none" spc="0" normalizeH="0" baseline="0" noProof="0" dirty="0">
                <a:ln>
                  <a:noFill/>
                </a:ln>
                <a:solidFill>
                  <a:srgbClr val="000000"/>
                </a:solidFill>
                <a:effectLst/>
                <a:uLnTx/>
                <a:uFillTx/>
                <a:latin typeface="Gill Sans"/>
                <a:ea typeface="Gill Sans"/>
                <a:cs typeface="Gill Sans"/>
                <a:sym typeface="Gill Sans"/>
              </a:rPr>
              <a:t>OCEAN Project </a:t>
            </a:r>
          </a:p>
        </p:txBody>
      </p:sp>
      <p:sp>
        <p:nvSpPr>
          <p:cNvPr id="162" name="Ovarian Cancer Exosomal Analysis with Nanoplasmonics"/>
          <p:cNvSpPr/>
          <p:nvPr/>
        </p:nvSpPr>
        <p:spPr>
          <a:xfrm>
            <a:off x="411422" y="1780596"/>
            <a:ext cx="11369156" cy="16225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gn="ctr" defTabSz="457200" fontAlgn="auto" hangingPunct="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7400">
                <a:solidFill>
                  <a:srgbClr val="000000"/>
                </a:solidFill>
                <a:latin typeface="Avenir Heavy"/>
                <a:ea typeface="Avenir Heavy"/>
                <a:cs typeface="Avenir Heavy"/>
                <a:sym typeface="Avenir Heavy"/>
              </a:defRPr>
            </a:pPr>
            <a:r>
              <a:rPr sz="3700" kern="0">
                <a:solidFill>
                  <a:srgbClr val="005493"/>
                </a:solidFill>
                <a:latin typeface="Avenir Heavy"/>
                <a:sym typeface="Avenir Heavy"/>
              </a:rPr>
              <a:t>O</a:t>
            </a:r>
            <a:r>
              <a:rPr sz="3700" kern="0">
                <a:solidFill>
                  <a:srgbClr val="000000"/>
                </a:solidFill>
                <a:latin typeface="Avenir Heavy"/>
                <a:sym typeface="Avenir Heavy"/>
              </a:rPr>
              <a:t>varian </a:t>
            </a:r>
            <a:r>
              <a:rPr sz="3700" kern="0">
                <a:solidFill>
                  <a:srgbClr val="005493"/>
                </a:solidFill>
                <a:latin typeface="Avenir Heavy"/>
                <a:sym typeface="Avenir Heavy"/>
              </a:rPr>
              <a:t>C</a:t>
            </a:r>
            <a:r>
              <a:rPr sz="3700" kern="0">
                <a:solidFill>
                  <a:srgbClr val="000000"/>
                </a:solidFill>
                <a:latin typeface="Avenir Heavy"/>
                <a:sym typeface="Avenir Heavy"/>
              </a:rPr>
              <a:t>ancer </a:t>
            </a:r>
            <a:r>
              <a:rPr sz="3700" kern="0">
                <a:solidFill>
                  <a:srgbClr val="005493"/>
                </a:solidFill>
                <a:latin typeface="Avenir Heavy"/>
                <a:sym typeface="Avenir Heavy"/>
              </a:rPr>
              <a:t>E</a:t>
            </a:r>
            <a:r>
              <a:rPr sz="3700" kern="0">
                <a:solidFill>
                  <a:srgbClr val="000000"/>
                </a:solidFill>
                <a:latin typeface="Avenir Heavy"/>
                <a:sym typeface="Avenir Heavy"/>
              </a:rPr>
              <a:t>xosomal </a:t>
            </a:r>
            <a:r>
              <a:rPr sz="3700" kern="0">
                <a:solidFill>
                  <a:srgbClr val="005493"/>
                </a:solidFill>
                <a:latin typeface="Avenir Heavy"/>
                <a:sym typeface="Avenir Heavy"/>
              </a:rPr>
              <a:t>A</a:t>
            </a:r>
            <a:r>
              <a:rPr sz="3700" kern="0">
                <a:solidFill>
                  <a:srgbClr val="000000"/>
                </a:solidFill>
                <a:latin typeface="Avenir Heavy"/>
                <a:sym typeface="Avenir Heavy"/>
              </a:rPr>
              <a:t>nalysis with </a:t>
            </a:r>
            <a:r>
              <a:rPr sz="3700" kern="0">
                <a:solidFill>
                  <a:srgbClr val="005493"/>
                </a:solidFill>
                <a:latin typeface="Avenir Heavy"/>
                <a:sym typeface="Avenir Heavy"/>
              </a:rPr>
              <a:t>N</a:t>
            </a:r>
            <a:r>
              <a:rPr sz="3700" kern="0">
                <a:solidFill>
                  <a:srgbClr val="000000"/>
                </a:solidFill>
                <a:latin typeface="Avenir Heavy"/>
                <a:sym typeface="Avenir Heavy"/>
              </a:rPr>
              <a:t>anoplasmonics</a:t>
            </a:r>
          </a:p>
        </p:txBody>
      </p:sp>
      <p:pic>
        <p:nvPicPr>
          <p:cNvPr id="177" name="Picture 1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11422" y="3881653"/>
            <a:ext cx="1641062" cy="1788744"/>
          </a:xfrm>
          <a:custGeom>
            <a:avLst/>
            <a:gdLst/>
            <a:ahLst/>
            <a:cxnLst>
              <a:cxn ang="0">
                <a:pos x="wd2" y="hd2"/>
              </a:cxn>
              <a:cxn ang="5400000">
                <a:pos x="wd2" y="hd2"/>
              </a:cxn>
              <a:cxn ang="10800000">
                <a:pos x="wd2" y="hd2"/>
              </a:cxn>
              <a:cxn ang="16200000">
                <a:pos x="wd2" y="hd2"/>
              </a:cxn>
            </a:cxnLst>
            <a:rect l="0" t="0" r="r" b="b"/>
            <a:pathLst>
              <a:path w="21525" h="21572" extrusionOk="0">
                <a:moveTo>
                  <a:pt x="5476" y="0"/>
                </a:moveTo>
                <a:lnTo>
                  <a:pt x="5387" y="215"/>
                </a:lnTo>
                <a:cubicBezTo>
                  <a:pt x="4963" y="1229"/>
                  <a:pt x="4398" y="3703"/>
                  <a:pt x="4258" y="5160"/>
                </a:cubicBezTo>
                <a:cubicBezTo>
                  <a:pt x="4164" y="6125"/>
                  <a:pt x="4077" y="6434"/>
                  <a:pt x="3919" y="6371"/>
                </a:cubicBezTo>
                <a:cubicBezTo>
                  <a:pt x="1991" y="5595"/>
                  <a:pt x="1349" y="5416"/>
                  <a:pt x="1155" y="5595"/>
                </a:cubicBezTo>
                <a:cubicBezTo>
                  <a:pt x="984" y="5753"/>
                  <a:pt x="564" y="7399"/>
                  <a:pt x="325" y="8843"/>
                </a:cubicBezTo>
                <a:cubicBezTo>
                  <a:pt x="34" y="10596"/>
                  <a:pt x="-71" y="13646"/>
                  <a:pt x="49" y="16941"/>
                </a:cubicBezTo>
                <a:lnTo>
                  <a:pt x="103" y="18391"/>
                </a:lnTo>
                <a:lnTo>
                  <a:pt x="978" y="18667"/>
                </a:lnTo>
                <a:cubicBezTo>
                  <a:pt x="1460" y="18818"/>
                  <a:pt x="1934" y="19002"/>
                  <a:pt x="2032" y="19076"/>
                </a:cubicBezTo>
                <a:lnTo>
                  <a:pt x="2212" y="19210"/>
                </a:lnTo>
                <a:lnTo>
                  <a:pt x="1985" y="19289"/>
                </a:lnTo>
                <a:cubicBezTo>
                  <a:pt x="1861" y="19333"/>
                  <a:pt x="1625" y="19370"/>
                  <a:pt x="1462" y="19372"/>
                </a:cubicBezTo>
                <a:cubicBezTo>
                  <a:pt x="1176" y="19376"/>
                  <a:pt x="1184" y="19384"/>
                  <a:pt x="1678" y="19559"/>
                </a:cubicBezTo>
                <a:cubicBezTo>
                  <a:pt x="1960" y="19659"/>
                  <a:pt x="2263" y="19741"/>
                  <a:pt x="2352" y="19741"/>
                </a:cubicBezTo>
                <a:cubicBezTo>
                  <a:pt x="2441" y="19741"/>
                  <a:pt x="2628" y="19805"/>
                  <a:pt x="2769" y="19885"/>
                </a:cubicBezTo>
                <a:cubicBezTo>
                  <a:pt x="2909" y="19965"/>
                  <a:pt x="3228" y="20081"/>
                  <a:pt x="3477" y="20141"/>
                </a:cubicBezTo>
                <a:cubicBezTo>
                  <a:pt x="3726" y="20200"/>
                  <a:pt x="3995" y="20281"/>
                  <a:pt x="4075" y="20320"/>
                </a:cubicBezTo>
                <a:cubicBezTo>
                  <a:pt x="4328" y="20443"/>
                  <a:pt x="7832" y="21509"/>
                  <a:pt x="8086" y="21541"/>
                </a:cubicBezTo>
                <a:cubicBezTo>
                  <a:pt x="8564" y="21600"/>
                  <a:pt x="8707" y="21591"/>
                  <a:pt x="10397" y="21376"/>
                </a:cubicBezTo>
                <a:cubicBezTo>
                  <a:pt x="11340" y="21255"/>
                  <a:pt x="12491" y="21120"/>
                  <a:pt x="12956" y="21076"/>
                </a:cubicBezTo>
                <a:cubicBezTo>
                  <a:pt x="14459" y="20936"/>
                  <a:pt x="16246" y="20648"/>
                  <a:pt x="17123" y="20404"/>
                </a:cubicBezTo>
                <a:cubicBezTo>
                  <a:pt x="17400" y="20327"/>
                  <a:pt x="17832" y="20243"/>
                  <a:pt x="18086" y="20217"/>
                </a:cubicBezTo>
                <a:cubicBezTo>
                  <a:pt x="18340" y="20192"/>
                  <a:pt x="18577" y="20156"/>
                  <a:pt x="18612" y="20136"/>
                </a:cubicBezTo>
                <a:cubicBezTo>
                  <a:pt x="18647" y="20116"/>
                  <a:pt x="19027" y="20052"/>
                  <a:pt x="19455" y="19992"/>
                </a:cubicBezTo>
                <a:cubicBezTo>
                  <a:pt x="19883" y="19933"/>
                  <a:pt x="20245" y="19871"/>
                  <a:pt x="20262" y="19856"/>
                </a:cubicBezTo>
                <a:cubicBezTo>
                  <a:pt x="20279" y="19841"/>
                  <a:pt x="20172" y="19806"/>
                  <a:pt x="20025" y="19777"/>
                </a:cubicBezTo>
                <a:cubicBezTo>
                  <a:pt x="19878" y="19748"/>
                  <a:pt x="19636" y="19678"/>
                  <a:pt x="19486" y="19621"/>
                </a:cubicBezTo>
                <a:cubicBezTo>
                  <a:pt x="19048" y="19456"/>
                  <a:pt x="19285" y="19337"/>
                  <a:pt x="20356" y="19186"/>
                </a:cubicBezTo>
                <a:cubicBezTo>
                  <a:pt x="20886" y="19111"/>
                  <a:pt x="21366" y="19023"/>
                  <a:pt x="21420" y="18992"/>
                </a:cubicBezTo>
                <a:cubicBezTo>
                  <a:pt x="21496" y="18949"/>
                  <a:pt x="21520" y="18092"/>
                  <a:pt x="21524" y="15316"/>
                </a:cubicBezTo>
                <a:cubicBezTo>
                  <a:pt x="21529" y="12203"/>
                  <a:pt x="21509" y="11579"/>
                  <a:pt x="21386" y="10846"/>
                </a:cubicBezTo>
                <a:cubicBezTo>
                  <a:pt x="21239" y="9967"/>
                  <a:pt x="21126" y="9446"/>
                  <a:pt x="21069" y="9393"/>
                </a:cubicBezTo>
                <a:cubicBezTo>
                  <a:pt x="21051" y="9376"/>
                  <a:pt x="20318" y="9417"/>
                  <a:pt x="19442" y="9482"/>
                </a:cubicBezTo>
                <a:cubicBezTo>
                  <a:pt x="17894" y="9596"/>
                  <a:pt x="17603" y="9577"/>
                  <a:pt x="17737" y="9376"/>
                </a:cubicBezTo>
                <a:cubicBezTo>
                  <a:pt x="17764" y="9337"/>
                  <a:pt x="18362" y="9281"/>
                  <a:pt x="19067" y="9252"/>
                </a:cubicBezTo>
                <a:cubicBezTo>
                  <a:pt x="19773" y="9222"/>
                  <a:pt x="20464" y="9175"/>
                  <a:pt x="20603" y="9149"/>
                </a:cubicBezTo>
                <a:lnTo>
                  <a:pt x="20855" y="9101"/>
                </a:lnTo>
                <a:lnTo>
                  <a:pt x="20241" y="8658"/>
                </a:lnTo>
                <a:cubicBezTo>
                  <a:pt x="19401" y="8050"/>
                  <a:pt x="18365" y="7400"/>
                  <a:pt x="17589" y="6990"/>
                </a:cubicBezTo>
                <a:cubicBezTo>
                  <a:pt x="17115" y="6740"/>
                  <a:pt x="16904" y="6579"/>
                  <a:pt x="16803" y="6392"/>
                </a:cubicBezTo>
                <a:cubicBezTo>
                  <a:pt x="16727" y="6252"/>
                  <a:pt x="16443" y="5706"/>
                  <a:pt x="16176" y="5179"/>
                </a:cubicBezTo>
                <a:cubicBezTo>
                  <a:pt x="15589" y="4023"/>
                  <a:pt x="14855" y="2984"/>
                  <a:pt x="14083" y="2223"/>
                </a:cubicBezTo>
                <a:cubicBezTo>
                  <a:pt x="13490" y="1638"/>
                  <a:pt x="12745" y="1082"/>
                  <a:pt x="12659" y="1161"/>
                </a:cubicBezTo>
                <a:cubicBezTo>
                  <a:pt x="12632" y="1186"/>
                  <a:pt x="12570" y="1179"/>
                  <a:pt x="12521" y="1144"/>
                </a:cubicBezTo>
                <a:cubicBezTo>
                  <a:pt x="12473" y="1109"/>
                  <a:pt x="12217" y="1021"/>
                  <a:pt x="11951" y="950"/>
                </a:cubicBezTo>
                <a:cubicBezTo>
                  <a:pt x="11686" y="879"/>
                  <a:pt x="11358" y="790"/>
                  <a:pt x="11225" y="751"/>
                </a:cubicBezTo>
                <a:cubicBezTo>
                  <a:pt x="10666" y="587"/>
                  <a:pt x="9265" y="394"/>
                  <a:pt x="8320" y="352"/>
                </a:cubicBezTo>
                <a:cubicBezTo>
                  <a:pt x="7752" y="326"/>
                  <a:pt x="7160" y="258"/>
                  <a:pt x="6972" y="196"/>
                </a:cubicBezTo>
                <a:cubicBezTo>
                  <a:pt x="6788" y="135"/>
                  <a:pt x="6376" y="66"/>
                  <a:pt x="6056" y="43"/>
                </a:cubicBezTo>
                <a:lnTo>
                  <a:pt x="5476" y="0"/>
                </a:lnTo>
                <a:close/>
              </a:path>
            </a:pathLst>
          </a:custGeom>
          <a:ln w="12700">
            <a:miter lim="400000"/>
          </a:ln>
        </p:spPr>
      </p:pic>
      <p:sp>
        <p:nvSpPr>
          <p:cNvPr id="164" name="Hakho Lee, PhD…"/>
          <p:cNvSpPr/>
          <p:nvPr/>
        </p:nvSpPr>
        <p:spPr>
          <a:xfrm>
            <a:off x="3401936" y="3536939"/>
            <a:ext cx="5388129" cy="2197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gn="ctr" defTabSz="457200" fontAlgn="auto" hangingPunct="0">
              <a:spcBef>
                <a:spcPts val="60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400">
                <a:solidFill>
                  <a:srgbClr val="000000"/>
                </a:solidFill>
                <a:latin typeface="Arial"/>
                <a:ea typeface="Arial"/>
                <a:cs typeface="Arial"/>
                <a:sym typeface="Arial"/>
              </a:defRPr>
            </a:pPr>
            <a:r>
              <a:rPr sz="2700" kern="0" dirty="0" err="1">
                <a:solidFill>
                  <a:srgbClr val="000000"/>
                </a:solidFill>
                <a:latin typeface="Arial"/>
                <a:cs typeface="Arial"/>
                <a:sym typeface="Arial"/>
              </a:rPr>
              <a:t>Hakho</a:t>
            </a:r>
            <a:r>
              <a:rPr sz="2700" kern="0" dirty="0">
                <a:solidFill>
                  <a:srgbClr val="000000"/>
                </a:solidFill>
                <a:latin typeface="Arial"/>
                <a:cs typeface="Arial"/>
                <a:sym typeface="Arial"/>
              </a:rPr>
              <a:t> Lee, PhD</a:t>
            </a:r>
          </a:p>
          <a:p>
            <a:pPr algn="ctr" defTabSz="457200" fontAlgn="auto" hangingPunct="0">
              <a:spcBef>
                <a:spcPts val="60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400">
                <a:solidFill>
                  <a:srgbClr val="000000"/>
                </a:solidFill>
                <a:latin typeface="Arial"/>
                <a:ea typeface="Arial"/>
                <a:cs typeface="Arial"/>
                <a:sym typeface="Arial"/>
              </a:defRPr>
            </a:pPr>
            <a:r>
              <a:rPr sz="2700" kern="0" dirty="0">
                <a:solidFill>
                  <a:srgbClr val="000000"/>
                </a:solidFill>
                <a:latin typeface="Arial"/>
                <a:cs typeface="Arial"/>
                <a:sym typeface="Arial"/>
              </a:rPr>
              <a:t>Cesar M. Castro, MD</a:t>
            </a:r>
          </a:p>
          <a:p>
            <a:pPr algn="ctr" defTabSz="457200" fontAlgn="auto" hangingPunct="0">
              <a:spcBef>
                <a:spcPts val="60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400">
                <a:solidFill>
                  <a:srgbClr val="000000"/>
                </a:solidFill>
                <a:latin typeface="Arial"/>
                <a:ea typeface="Arial"/>
                <a:cs typeface="Arial"/>
                <a:sym typeface="Arial"/>
              </a:defRPr>
            </a:pPr>
            <a:r>
              <a:rPr sz="2700" kern="0" dirty="0">
                <a:solidFill>
                  <a:srgbClr val="000000"/>
                </a:solidFill>
                <a:latin typeface="Arial"/>
                <a:cs typeface="Arial"/>
                <a:sym typeface="Arial"/>
              </a:rPr>
              <a:t>Johan Skog, PhD</a:t>
            </a:r>
          </a:p>
          <a:p>
            <a:pPr algn="ctr" defTabSz="457200" fontAlgn="auto" hangingPunct="0">
              <a:spcBef>
                <a:spcPts val="60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400">
                <a:solidFill>
                  <a:srgbClr val="000000"/>
                </a:solidFill>
                <a:latin typeface="Arial"/>
                <a:ea typeface="Arial"/>
                <a:cs typeface="Arial"/>
                <a:sym typeface="Arial"/>
              </a:defRPr>
            </a:pPr>
            <a:r>
              <a:rPr sz="2700" kern="0" dirty="0">
                <a:solidFill>
                  <a:srgbClr val="000000"/>
                </a:solidFill>
                <a:latin typeface="Arial"/>
                <a:cs typeface="Arial"/>
                <a:sym typeface="Arial"/>
              </a:rPr>
              <a:t>Daniela </a:t>
            </a:r>
            <a:r>
              <a:rPr sz="2700" kern="0" dirty="0" err="1">
                <a:solidFill>
                  <a:srgbClr val="000000"/>
                </a:solidFill>
                <a:latin typeface="Arial"/>
                <a:cs typeface="Arial"/>
                <a:sym typeface="Arial"/>
              </a:rPr>
              <a:t>Dinulescu</a:t>
            </a:r>
            <a:r>
              <a:rPr sz="2700" kern="0" dirty="0">
                <a:solidFill>
                  <a:srgbClr val="000000"/>
                </a:solidFill>
                <a:latin typeface="Arial"/>
                <a:cs typeface="Arial"/>
                <a:sym typeface="Arial"/>
              </a:rPr>
              <a:t>, PhD</a:t>
            </a:r>
          </a:p>
        </p:txBody>
      </p:sp>
      <p:pic>
        <p:nvPicPr>
          <p:cNvPr id="173" name="Hakho.png" descr="Hakho Lee, PhD"/>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376655" y="4321901"/>
            <a:ext cx="886113" cy="1093967"/>
          </a:xfrm>
          <a:prstGeom prst="rect">
            <a:avLst/>
          </a:prstGeom>
          <a:ln w="12700">
            <a:miter lim="400000"/>
          </a:ln>
        </p:spPr>
      </p:pic>
      <p:sp>
        <p:nvSpPr>
          <p:cNvPr id="174" name="Lee"/>
          <p:cNvSpPr/>
          <p:nvPr/>
        </p:nvSpPr>
        <p:spPr>
          <a:xfrm>
            <a:off x="8376655" y="4571657"/>
            <a:ext cx="880832" cy="10888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 tIns="12700" rIns="12700" bIns="12700" anchor="b"/>
          <a:lstStyle>
            <a:lvl1pPr defTabSz="1168400">
              <a:defRPr sz="3000">
                <a:solidFill>
                  <a:srgbClr val="000000"/>
                </a:solidFill>
                <a:latin typeface="Helvetica Neue Light"/>
                <a:ea typeface="Helvetica Neue Light"/>
                <a:cs typeface="Helvetica Neue Light"/>
                <a:sym typeface="Helvetica Neue Light"/>
              </a:defRPr>
            </a:lvl1pPr>
          </a:lstStyle>
          <a:p>
            <a:pPr algn="ctr" defTabSz="584200" fontAlgn="auto" hangingPunct="0">
              <a:spcBef>
                <a:spcPts val="0"/>
              </a:spcBef>
              <a:spcAft>
                <a:spcPts val="0"/>
              </a:spcAft>
            </a:pPr>
            <a:r>
              <a:rPr sz="1500" kern="0"/>
              <a:t>Lee</a:t>
            </a:r>
          </a:p>
        </p:txBody>
      </p:sp>
      <p:pic>
        <p:nvPicPr>
          <p:cNvPr id="171" name="Headshot 2020.jpeg" descr="Cesar Castro, MD"/>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333761" y="4327371"/>
            <a:ext cx="884251" cy="1093966"/>
          </a:xfrm>
          <a:prstGeom prst="rect">
            <a:avLst/>
          </a:prstGeom>
          <a:ln w="12700">
            <a:miter lim="400000"/>
          </a:ln>
        </p:spPr>
      </p:pic>
      <p:sp>
        <p:nvSpPr>
          <p:cNvPr id="172" name="Castro"/>
          <p:cNvSpPr/>
          <p:nvPr/>
        </p:nvSpPr>
        <p:spPr>
          <a:xfrm>
            <a:off x="9328558" y="4579930"/>
            <a:ext cx="880832" cy="10888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 tIns="12700" rIns="12700" bIns="12700" anchor="b"/>
          <a:lstStyle>
            <a:lvl1pPr defTabSz="1168400">
              <a:defRPr sz="3000">
                <a:solidFill>
                  <a:srgbClr val="000000"/>
                </a:solidFill>
                <a:latin typeface="Helvetica Neue Light"/>
                <a:ea typeface="Helvetica Neue Light"/>
                <a:cs typeface="Helvetica Neue Light"/>
                <a:sym typeface="Helvetica Neue Light"/>
              </a:defRPr>
            </a:lvl1pPr>
          </a:lstStyle>
          <a:p>
            <a:pPr algn="ctr" defTabSz="584200" fontAlgn="auto" hangingPunct="0">
              <a:spcBef>
                <a:spcPts val="0"/>
              </a:spcBef>
              <a:spcAft>
                <a:spcPts val="0"/>
              </a:spcAft>
            </a:pPr>
            <a:r>
              <a:rPr sz="1500" kern="0"/>
              <a:t>Castro</a:t>
            </a:r>
          </a:p>
        </p:txBody>
      </p:sp>
      <p:pic>
        <p:nvPicPr>
          <p:cNvPr id="169" name="image24.png" descr="Johan Skog, PhD"/>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0284355" y="4327371"/>
            <a:ext cx="885007" cy="1093967"/>
          </a:xfrm>
          <a:prstGeom prst="rect">
            <a:avLst/>
          </a:prstGeom>
          <a:ln w="12700">
            <a:miter lim="400000"/>
          </a:ln>
        </p:spPr>
      </p:pic>
      <p:sp>
        <p:nvSpPr>
          <p:cNvPr id="170" name="Skog"/>
          <p:cNvSpPr/>
          <p:nvPr/>
        </p:nvSpPr>
        <p:spPr>
          <a:xfrm>
            <a:off x="10284355" y="4576581"/>
            <a:ext cx="885007" cy="10939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 tIns="12700" rIns="12700" bIns="12700" anchor="b"/>
          <a:lstStyle>
            <a:lvl1pPr defTabSz="1168400">
              <a:defRPr sz="3000">
                <a:solidFill>
                  <a:srgbClr val="000000"/>
                </a:solidFill>
                <a:latin typeface="Helvetica Neue Light"/>
                <a:ea typeface="Helvetica Neue Light"/>
                <a:cs typeface="Helvetica Neue Light"/>
                <a:sym typeface="Helvetica Neue Light"/>
              </a:defRPr>
            </a:lvl1pPr>
          </a:lstStyle>
          <a:p>
            <a:pPr algn="ctr" defTabSz="584200" fontAlgn="auto" hangingPunct="0">
              <a:spcBef>
                <a:spcPts val="0"/>
              </a:spcBef>
              <a:spcAft>
                <a:spcPts val="0"/>
              </a:spcAft>
            </a:pPr>
            <a:r>
              <a:rPr sz="1500" kern="0"/>
              <a:t>Skog</a:t>
            </a:r>
          </a:p>
        </p:txBody>
      </p:sp>
      <p:pic>
        <p:nvPicPr>
          <p:cNvPr id="175" name="image30.png" descr="Daniela Dinulescu, PhD"/>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1237929" y="4321902"/>
            <a:ext cx="885006" cy="1093966"/>
          </a:xfrm>
          <a:prstGeom prst="rect">
            <a:avLst/>
          </a:prstGeom>
          <a:ln w="12700">
            <a:miter lim="400000"/>
          </a:ln>
        </p:spPr>
      </p:pic>
      <p:sp>
        <p:nvSpPr>
          <p:cNvPr id="176" name="Dinulescu"/>
          <p:cNvSpPr/>
          <p:nvPr/>
        </p:nvSpPr>
        <p:spPr>
          <a:xfrm>
            <a:off x="11237929" y="4571111"/>
            <a:ext cx="885007" cy="10939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 tIns="12700" rIns="12700" bIns="12700" anchor="b"/>
          <a:lstStyle>
            <a:lvl1pPr defTabSz="1168400">
              <a:defRPr sz="3000">
                <a:solidFill>
                  <a:srgbClr val="000000"/>
                </a:solidFill>
                <a:latin typeface="Helvetica Neue Light"/>
                <a:ea typeface="Helvetica Neue Light"/>
                <a:cs typeface="Helvetica Neue Light"/>
                <a:sym typeface="Helvetica Neue Light"/>
              </a:defRPr>
            </a:lvl1pPr>
          </a:lstStyle>
          <a:p>
            <a:pPr algn="ctr" defTabSz="584200" fontAlgn="auto" hangingPunct="0">
              <a:spcBef>
                <a:spcPts val="0"/>
              </a:spcBef>
              <a:spcAft>
                <a:spcPts val="0"/>
              </a:spcAft>
            </a:pPr>
            <a:r>
              <a:rPr sz="1500" kern="0"/>
              <a:t>Dinulescu</a:t>
            </a:r>
          </a:p>
        </p:txBody>
      </p:sp>
      <p:sp>
        <p:nvSpPr>
          <p:cNvPr id="161" name="Rectangle">
            <a:extLst>
              <a:ext uri="{C183D7F6-B498-43B3-948B-1728B52AA6E4}">
                <adec:decorative xmlns:adec="http://schemas.microsoft.com/office/drawing/2017/decorative" val="1"/>
              </a:ext>
            </a:extLst>
          </p:cNvPr>
          <p:cNvSpPr/>
          <p:nvPr/>
        </p:nvSpPr>
        <p:spPr>
          <a:xfrm>
            <a:off x="0" y="5734047"/>
            <a:ext cx="12192000" cy="1100989"/>
          </a:xfrm>
          <a:prstGeom prst="rect">
            <a:avLst/>
          </a:prstGeom>
          <a:solidFill>
            <a:srgbClr val="EBEBEB"/>
          </a:solidFill>
          <a:ln w="12700">
            <a:miter lim="400000"/>
          </a:ln>
        </p:spPr>
        <p:txBody>
          <a:bodyPr lIns="50800" tIns="50800" rIns="50800" bIns="50800" anchor="ctr"/>
          <a:lstStyle/>
          <a:p>
            <a:pPr algn="ctr" defTabSz="584200" fontAlgn="auto" hangingPunct="0">
              <a:spcBef>
                <a:spcPts val="0"/>
              </a:spcBef>
              <a:spcAft>
                <a:spcPts val="0"/>
              </a:spcAft>
              <a:defRPr sz="8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effectLst>
                <a:outerShdw blurRad="38100" dist="12700" dir="5400000" rotWithShape="0">
                  <a:srgbClr val="000000">
                    <a:alpha val="50000"/>
                  </a:srgbClr>
                </a:outerShdw>
              </a:effectLst>
              <a:latin typeface="Gill Sans"/>
              <a:cs typeface="Gill Sans"/>
              <a:sym typeface="Gill Sans"/>
            </a:endParaRPr>
          </a:p>
        </p:txBody>
      </p:sp>
      <p:grpSp>
        <p:nvGrpSpPr>
          <p:cNvPr id="168" name="Group" descr="Massachusetts General Hospital, exosomedx, Brigham and Women's Hospital"/>
          <p:cNvGrpSpPr/>
          <p:nvPr/>
        </p:nvGrpSpPr>
        <p:grpSpPr>
          <a:xfrm>
            <a:off x="484278" y="5988576"/>
            <a:ext cx="11223441" cy="683773"/>
            <a:chOff x="0" y="0"/>
            <a:chExt cx="22446880" cy="1367543"/>
          </a:xfrm>
        </p:grpSpPr>
        <p:pic>
          <p:nvPicPr>
            <p:cNvPr id="165" name="ExoDx.png" descr="ExoDx.png"/>
            <p:cNvPicPr>
              <a:picLocks noChangeAspect="1"/>
            </p:cNvPicPr>
            <p:nvPr/>
          </p:nvPicPr>
          <p:blipFill>
            <a:blip r:embed="rId9"/>
            <a:stretch>
              <a:fillRect/>
            </a:stretch>
          </p:blipFill>
          <p:spPr>
            <a:xfrm>
              <a:off x="8437049" y="0"/>
              <a:ext cx="5389809" cy="1238852"/>
            </a:xfrm>
            <a:prstGeom prst="rect">
              <a:avLst/>
            </a:prstGeom>
            <a:ln w="12700" cap="flat">
              <a:noFill/>
              <a:miter lim="400000"/>
            </a:ln>
            <a:effectLst/>
          </p:spPr>
        </p:pic>
        <p:pic>
          <p:nvPicPr>
            <p:cNvPr id="166" name="MGH-logo.png" descr="MGH-logo.png"/>
            <p:cNvPicPr>
              <a:picLocks noChangeAspect="1"/>
            </p:cNvPicPr>
            <p:nvPr/>
          </p:nvPicPr>
          <p:blipFill>
            <a:blip r:embed="rId10"/>
            <a:stretch>
              <a:fillRect/>
            </a:stretch>
          </p:blipFill>
          <p:spPr>
            <a:xfrm>
              <a:off x="0" y="0"/>
              <a:ext cx="6601936" cy="1367544"/>
            </a:xfrm>
            <a:prstGeom prst="rect">
              <a:avLst/>
            </a:prstGeom>
            <a:ln w="12700" cap="flat">
              <a:noFill/>
              <a:miter lim="400000"/>
            </a:ln>
            <a:effectLst/>
          </p:spPr>
        </p:pic>
        <p:pic>
          <p:nvPicPr>
            <p:cNvPr id="167" name="bwh-logo.png" descr="bwh-logo.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5645627" y="0"/>
              <a:ext cx="6801254" cy="1367544"/>
            </a:xfrm>
            <a:prstGeom prst="rect">
              <a:avLst/>
            </a:prstGeom>
            <a:ln w="12700" cap="flat">
              <a:noFill/>
              <a:miter lim="400000"/>
            </a:ln>
            <a:effectLst/>
          </p:spPr>
        </p:pic>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Our goal is to establish EV-based liquid biopsy for early detection of ovarian cancer."/>
          <p:cNvSpPr txBox="1">
            <a:spLocks noGrp="1"/>
          </p:cNvSpPr>
          <p:nvPr>
            <p:ph type="title"/>
          </p:nvPr>
        </p:nvSpPr>
        <p:spPr>
          <a:xfrm>
            <a:off x="236782" y="93856"/>
            <a:ext cx="11718437" cy="1430144"/>
          </a:xfrm>
          <a:prstGeom prst="rect">
            <a:avLst/>
          </a:prstGeom>
        </p:spPr>
        <p:txBody>
          <a:bodyPr lIns="0" tIns="0" rIns="0" bIns="0" anchor="t">
            <a:noAutofit/>
          </a:bodyPr>
          <a:lstStyle/>
          <a:p>
            <a:pPr marL="0" indent="0" algn="l" defTabSz="293511">
              <a:defRPr sz="6700">
                <a:solidFill>
                  <a:srgbClr val="000000"/>
                </a:solidFill>
                <a:latin typeface="+mn-lt"/>
                <a:ea typeface="+mn-ea"/>
                <a:cs typeface="+mn-cs"/>
                <a:sym typeface="Helvetica Neue"/>
              </a:defRPr>
            </a:pPr>
            <a:r>
              <a:rPr sz="3200" dirty="0"/>
              <a:t>Our goal is to establish </a:t>
            </a:r>
            <a:r>
              <a:rPr sz="3200" b="1" i="1" dirty="0"/>
              <a:t>EV-based liquid biopsy</a:t>
            </a:r>
            <a:r>
              <a:rPr sz="3200" dirty="0"/>
              <a:t> for early detection of </a:t>
            </a:r>
            <a:r>
              <a:rPr sz="3200" dirty="0">
                <a:solidFill>
                  <a:srgbClr val="FF2600"/>
                </a:solidFill>
              </a:rPr>
              <a:t>ovarian cancer</a:t>
            </a:r>
            <a:r>
              <a:rPr sz="3200" dirty="0"/>
              <a:t>. </a:t>
            </a:r>
          </a:p>
        </p:txBody>
      </p:sp>
      <p:pic>
        <p:nvPicPr>
          <p:cNvPr id="181" name="Image" descr="Technological options for establishing EV-based liquid biopsy for early detection of ovarian cancer: EV purification, Scaled up production, and Instrumentatio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158" y="2371969"/>
            <a:ext cx="11652251" cy="25654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xmlns:m="http://schemas.openxmlformats.org/officeDocument/2006/math" xmlns:a14="http://schemas.microsoft.com/office/drawing/2010/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Image" descr="Image various technological and biological options to establish EV-based liquid biopsy for early detection of ovarian cance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2968" y="1070043"/>
            <a:ext cx="11652251" cy="5635557"/>
          </a:xfrm>
          <a:prstGeom prst="rect">
            <a:avLst/>
          </a:prstGeom>
          <a:ln w="12700">
            <a:miter lim="400000"/>
          </a:ln>
        </p:spPr>
      </p:pic>
      <p:sp>
        <p:nvSpPr>
          <p:cNvPr id="185" name="Our goal is to establish EV-based liquid biopsy for early detection of ovarian cancer."/>
          <p:cNvSpPr txBox="1">
            <a:spLocks noGrp="1"/>
          </p:cNvSpPr>
          <p:nvPr>
            <p:ph type="title"/>
          </p:nvPr>
        </p:nvSpPr>
        <p:spPr>
          <a:xfrm>
            <a:off x="236782" y="93856"/>
            <a:ext cx="11718437" cy="1007870"/>
          </a:xfrm>
          <a:prstGeom prst="rect">
            <a:avLst/>
          </a:prstGeom>
        </p:spPr>
        <p:txBody>
          <a:bodyPr lIns="0" tIns="0" rIns="0" bIns="0" anchor="t">
            <a:noAutofit/>
          </a:bodyPr>
          <a:lstStyle/>
          <a:p>
            <a:pPr marL="0" indent="0" algn="l" defTabSz="293511">
              <a:defRPr sz="6700">
                <a:solidFill>
                  <a:srgbClr val="000000"/>
                </a:solidFill>
                <a:latin typeface="+mn-lt"/>
                <a:ea typeface="+mn-ea"/>
                <a:cs typeface="+mn-cs"/>
                <a:sym typeface="Helvetica Neue"/>
              </a:defRPr>
            </a:pPr>
            <a:r>
              <a:rPr sz="3200" dirty="0"/>
              <a:t>Our goal is to establish </a:t>
            </a:r>
            <a:r>
              <a:rPr sz="3200" b="1" i="1" dirty="0"/>
              <a:t>EV-based liquid biopsy</a:t>
            </a:r>
            <a:r>
              <a:rPr sz="3200" dirty="0"/>
              <a:t> for early detection of </a:t>
            </a:r>
            <a:r>
              <a:rPr sz="3200" dirty="0">
                <a:solidFill>
                  <a:srgbClr val="FF2600"/>
                </a:solidFill>
              </a:rPr>
              <a:t>ovarian cancer</a:t>
            </a:r>
            <a:r>
              <a:rPr sz="3200" dirty="0"/>
              <a:t>. </a:t>
            </a:r>
            <a:r>
              <a:rPr lang="en-US" sz="3200" dirty="0"/>
              <a:t> </a:t>
            </a:r>
            <a:r>
              <a:rPr lang="en-US" sz="3200" dirty="0">
                <a:solidFill>
                  <a:schemeClr val="bg1"/>
                </a:solidFill>
              </a:rPr>
              <a:t>(continued)</a:t>
            </a:r>
            <a:endParaRPr sz="3200" dirty="0">
              <a:solidFill>
                <a:schemeClr val="bg1"/>
              </a:solidFill>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7D8AB69C-F395-443F-9335-1330EF219465}"/>
              </a:ext>
            </a:extLst>
          </p:cNvPr>
          <p:cNvSpPr txBox="1">
            <a:spLocks noGrp="1"/>
          </p:cNvSpPr>
          <p:nvPr>
            <p:ph type="title" idx="4294967295"/>
          </p:nvPr>
        </p:nvSpPr>
        <p:spPr>
          <a:xfrm>
            <a:off x="1447800" y="359229"/>
            <a:ext cx="944880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Arial" charset="0"/>
              <a:ea typeface="ヒラギノ角ゴ ProN W3" charset="-128"/>
              <a:cs typeface="+mn-cs"/>
              <a:sym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charset="0"/>
                <a:ea typeface="ヒラギノ角ゴ ProN W3" charset="-128"/>
                <a:cs typeface="+mn-cs"/>
                <a:sym typeface="Arial" charset="0"/>
              </a:rPr>
              <a:t>Thank You!</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Arial" charset="0"/>
              <a:ea typeface="ヒラギノ角ゴ ProN W3" charset="-128"/>
              <a:cs typeface="+mn-cs"/>
              <a:sym typeface="Arial" charset="0"/>
            </a:endParaRPr>
          </a:p>
        </p:txBody>
      </p:sp>
      <p:sp>
        <p:nvSpPr>
          <p:cNvPr id="12" name="Rectangle 11" descr="Liquid Biopsy">
            <a:extLst>
              <a:ext uri="{FF2B5EF4-FFF2-40B4-BE49-F238E27FC236}">
                <a16:creationId xmlns:a16="http://schemas.microsoft.com/office/drawing/2014/main" id="{F6C11566-FF29-4C51-AA02-34140F97B49F}"/>
              </a:ext>
            </a:extLst>
          </p:cNvPr>
          <p:cNvSpPr/>
          <p:nvPr/>
        </p:nvSpPr>
        <p:spPr>
          <a:xfrm>
            <a:off x="4333577" y="2182752"/>
            <a:ext cx="2895126" cy="408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pic>
        <p:nvPicPr>
          <p:cNvPr id="13" name="Picture 12" descr="Liquid Biopsy">
            <a:extLst>
              <a:ext uri="{FF2B5EF4-FFF2-40B4-BE49-F238E27FC236}">
                <a16:creationId xmlns:a16="http://schemas.microsoft.com/office/drawing/2014/main" id="{01767943-5098-4498-888C-A75A1B006F04}"/>
              </a:ext>
            </a:extLst>
          </p:cNvPr>
          <p:cNvPicPr>
            <a:picLocks noChangeAspect="1"/>
          </p:cNvPicPr>
          <p:nvPr/>
        </p:nvPicPr>
        <p:blipFill rotWithShape="1">
          <a:blip r:embed="rId3"/>
          <a:srcRect t="48513"/>
          <a:stretch/>
        </p:blipFill>
        <p:spPr>
          <a:xfrm>
            <a:off x="4437063" y="2103655"/>
            <a:ext cx="2672527" cy="427858"/>
          </a:xfrm>
          <a:prstGeom prst="rect">
            <a:avLst/>
          </a:prstGeom>
        </p:spPr>
      </p:pic>
      <p:pic>
        <p:nvPicPr>
          <p:cNvPr id="14" name="Picture 13">
            <a:extLst>
              <a:ext uri="{FF2B5EF4-FFF2-40B4-BE49-F238E27FC236}">
                <a16:creationId xmlns:a16="http://schemas.microsoft.com/office/drawing/2014/main" id="{A406CBA6-C0BA-47FA-B8E7-7124A28F8F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63221" y="2140682"/>
            <a:ext cx="254295" cy="406872"/>
          </a:xfrm>
          <a:prstGeom prst="rect">
            <a:avLst/>
          </a:prstGeom>
        </p:spPr>
      </p:pic>
      <p:pic>
        <p:nvPicPr>
          <p:cNvPr id="15" name="Picture 14" descr="An Illustration of liquid biopsy types: blood, urine, saliva">
            <a:extLst>
              <a:ext uri="{FF2B5EF4-FFF2-40B4-BE49-F238E27FC236}">
                <a16:creationId xmlns:a16="http://schemas.microsoft.com/office/drawing/2014/main" id="{071FD5B6-5D23-46FC-BA56-3BBA41584D86}"/>
              </a:ext>
            </a:extLst>
          </p:cNvPr>
          <p:cNvPicPr>
            <a:picLocks noChangeAspect="1"/>
          </p:cNvPicPr>
          <p:nvPr/>
        </p:nvPicPr>
        <p:blipFill rotWithShape="1">
          <a:blip r:embed="rId5"/>
          <a:srcRect t="30127" r="55850"/>
          <a:stretch/>
        </p:blipFill>
        <p:spPr>
          <a:xfrm>
            <a:off x="4280480" y="2591747"/>
            <a:ext cx="2467114" cy="1952258"/>
          </a:xfrm>
          <a:prstGeom prst="rect">
            <a:avLst/>
          </a:prstGeom>
        </p:spPr>
      </p:pic>
      <p:pic>
        <p:nvPicPr>
          <p:cNvPr id="16" name="Picture 15" descr="An illustration of a vile containing CSF">
            <a:extLst>
              <a:ext uri="{FF2B5EF4-FFF2-40B4-BE49-F238E27FC236}">
                <a16:creationId xmlns:a16="http://schemas.microsoft.com/office/drawing/2014/main" id="{12414073-19AC-47DC-9FF7-7BE2017D5DA0}"/>
              </a:ext>
            </a:extLst>
          </p:cNvPr>
          <p:cNvPicPr>
            <a:picLocks noChangeAspect="1"/>
          </p:cNvPicPr>
          <p:nvPr/>
        </p:nvPicPr>
        <p:blipFill>
          <a:blip r:embed="rId6"/>
          <a:stretch>
            <a:fillRect/>
          </a:stretch>
        </p:blipFill>
        <p:spPr>
          <a:xfrm>
            <a:off x="6568967" y="2591747"/>
            <a:ext cx="659736" cy="1905220"/>
          </a:xfrm>
          <a:prstGeom prst="rect">
            <a:avLst/>
          </a:prstGeom>
        </p:spPr>
      </p:pic>
      <p:pic>
        <p:nvPicPr>
          <p:cNvPr id="17" name="Picture 16" descr="An illustration of types of liquid biopsy: blood, urine, saliva, CSF.">
            <a:extLst>
              <a:ext uri="{FF2B5EF4-FFF2-40B4-BE49-F238E27FC236}">
                <a16:creationId xmlns:a16="http://schemas.microsoft.com/office/drawing/2014/main" id="{EEBBF2F7-F6A9-4D26-8666-27179E7F61A6}"/>
              </a:ext>
            </a:extLst>
          </p:cNvPr>
          <p:cNvPicPr>
            <a:picLocks noChangeAspect="1"/>
          </p:cNvPicPr>
          <p:nvPr/>
        </p:nvPicPr>
        <p:blipFill>
          <a:blip r:embed="rId7"/>
          <a:stretch>
            <a:fillRect/>
          </a:stretch>
        </p:blipFill>
        <p:spPr>
          <a:xfrm>
            <a:off x="4300883" y="2664421"/>
            <a:ext cx="2983218" cy="1851653"/>
          </a:xfrm>
          <a:prstGeom prst="rect">
            <a:avLst/>
          </a:prstGeom>
        </p:spPr>
      </p:pic>
      <p:sp>
        <p:nvSpPr>
          <p:cNvPr id="18" name="TextBox 17">
            <a:extLst>
              <a:ext uri="{FF2B5EF4-FFF2-40B4-BE49-F238E27FC236}">
                <a16:creationId xmlns:a16="http://schemas.microsoft.com/office/drawing/2014/main" id="{43568104-58FD-4F42-8DA1-A8954931A379}"/>
              </a:ext>
            </a:extLst>
          </p:cNvPr>
          <p:cNvSpPr txBox="1"/>
          <p:nvPr/>
        </p:nvSpPr>
        <p:spPr>
          <a:xfrm>
            <a:off x="7395730" y="2558675"/>
            <a:ext cx="1107566" cy="1725729"/>
          </a:xfrm>
          <a:prstGeom prst="rect">
            <a:avLst/>
          </a:prstGeom>
          <a:noFill/>
        </p:spPr>
        <p:txBody>
          <a:bodyPr wrap="square" rtlCol="0">
            <a:spAutoFit/>
          </a:bodyPr>
          <a:lstStyle/>
          <a:p>
            <a:pPr fontAlgn="auto">
              <a:lnSpc>
                <a:spcPct val="150000"/>
              </a:lnSpc>
              <a:spcBef>
                <a:spcPts val="0"/>
              </a:spcBef>
              <a:spcAft>
                <a:spcPts val="0"/>
              </a:spcAft>
            </a:pPr>
            <a:r>
              <a:rPr lang="en-US" sz="1200" b="1" dirty="0">
                <a:solidFill>
                  <a:srgbClr val="0070C0"/>
                </a:solidFill>
                <a:latin typeface="Calibri"/>
                <a:ea typeface="+mn-ea"/>
              </a:rPr>
              <a:t>Johns Hopkins</a:t>
            </a:r>
          </a:p>
          <a:p>
            <a:pPr fontAlgn="auto">
              <a:lnSpc>
                <a:spcPct val="150000"/>
              </a:lnSpc>
              <a:spcBef>
                <a:spcPts val="0"/>
              </a:spcBef>
              <a:spcAft>
                <a:spcPts val="0"/>
              </a:spcAft>
            </a:pPr>
            <a:r>
              <a:rPr lang="en-US" sz="1200" b="1" dirty="0">
                <a:solidFill>
                  <a:srgbClr val="0070C0"/>
                </a:solidFill>
                <a:latin typeface="Calibri"/>
                <a:ea typeface="+mn-ea"/>
              </a:rPr>
              <a:t>MGH</a:t>
            </a:r>
          </a:p>
          <a:p>
            <a:pPr fontAlgn="auto">
              <a:lnSpc>
                <a:spcPct val="150000"/>
              </a:lnSpc>
              <a:spcBef>
                <a:spcPts val="0"/>
              </a:spcBef>
              <a:spcAft>
                <a:spcPts val="0"/>
              </a:spcAft>
            </a:pPr>
            <a:r>
              <a:rPr lang="en-US" sz="1200" b="1" dirty="0">
                <a:solidFill>
                  <a:srgbClr val="0070C0"/>
                </a:solidFill>
                <a:latin typeface="Calibri"/>
                <a:ea typeface="+mn-ea"/>
              </a:rPr>
              <a:t>MGH</a:t>
            </a:r>
          </a:p>
          <a:p>
            <a:pPr fontAlgn="auto">
              <a:lnSpc>
                <a:spcPct val="150000"/>
              </a:lnSpc>
              <a:spcBef>
                <a:spcPts val="0"/>
              </a:spcBef>
              <a:spcAft>
                <a:spcPts val="0"/>
              </a:spcAft>
            </a:pPr>
            <a:r>
              <a:rPr lang="en-US" sz="1200" b="1" dirty="0">
                <a:solidFill>
                  <a:srgbClr val="0070C0"/>
                </a:solidFill>
                <a:latin typeface="Calibri"/>
                <a:ea typeface="+mn-ea"/>
              </a:rPr>
              <a:t>Washington U</a:t>
            </a:r>
          </a:p>
          <a:p>
            <a:pPr fontAlgn="auto">
              <a:lnSpc>
                <a:spcPct val="150000"/>
              </a:lnSpc>
              <a:spcBef>
                <a:spcPts val="0"/>
              </a:spcBef>
              <a:spcAft>
                <a:spcPts val="0"/>
              </a:spcAft>
            </a:pPr>
            <a:r>
              <a:rPr lang="en-US" sz="1200" b="1" dirty="0">
                <a:solidFill>
                  <a:srgbClr val="0070C0"/>
                </a:solidFill>
                <a:latin typeface="Calibri"/>
                <a:ea typeface="+mn-ea"/>
              </a:rPr>
              <a:t>UCLA</a:t>
            </a:r>
          </a:p>
          <a:p>
            <a:pPr fontAlgn="auto">
              <a:lnSpc>
                <a:spcPct val="150000"/>
              </a:lnSpc>
              <a:spcBef>
                <a:spcPts val="0"/>
              </a:spcBef>
              <a:spcAft>
                <a:spcPts val="0"/>
              </a:spcAft>
            </a:pPr>
            <a:r>
              <a:rPr lang="en-US" sz="1200" b="1" dirty="0">
                <a:solidFill>
                  <a:srgbClr val="0070C0"/>
                </a:solidFill>
                <a:latin typeface="Calibri"/>
                <a:ea typeface="+mn-ea"/>
              </a:rPr>
              <a:t>Yale</a:t>
            </a:r>
          </a:p>
        </p:txBody>
      </p:sp>
      <p:pic>
        <p:nvPicPr>
          <p:cNvPr id="19" name="Picture 18" descr="NIH &gt; National Cancer Institute Division of Cancer Prevention">
            <a:extLst>
              <a:ext uri="{FF2B5EF4-FFF2-40B4-BE49-F238E27FC236}">
                <a16:creationId xmlns:a16="http://schemas.microsoft.com/office/drawing/2014/main" id="{5B017D6C-5FF4-433C-899C-BC7AF3408129}"/>
              </a:ext>
            </a:extLst>
          </p:cNvPr>
          <p:cNvPicPr>
            <a:picLocks noChangeAspect="1"/>
          </p:cNvPicPr>
          <p:nvPr/>
        </p:nvPicPr>
        <p:blipFill>
          <a:blip r:embed="rId8"/>
          <a:stretch>
            <a:fillRect/>
          </a:stretch>
        </p:blipFill>
        <p:spPr>
          <a:xfrm>
            <a:off x="4300883" y="4566224"/>
            <a:ext cx="2198515" cy="386776"/>
          </a:xfrm>
          <a:prstGeom prst="rect">
            <a:avLst/>
          </a:prstGeom>
        </p:spPr>
      </p:pic>
    </p:spTree>
    <p:extLst>
      <p:ext uri="{BB962C8B-B14F-4D97-AF65-F5344CB8AC3E}">
        <p14:creationId xmlns:p14="http://schemas.microsoft.com/office/powerpoint/2010/main" val="85968961"/>
      </p:ext>
    </p:extLst>
  </p:cSld>
  <p:clrMapOvr>
    <a:masterClrMapping/>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ntitled 2">
  <a:themeElements>
    <a:clrScheme name="untitled 2 8">
      <a:dk1>
        <a:srgbClr val="000000"/>
      </a:dk1>
      <a:lt1>
        <a:srgbClr val="FFFFFF"/>
      </a:lt1>
      <a:dk2>
        <a:srgbClr val="000099"/>
      </a:dk2>
      <a:lt2>
        <a:srgbClr val="FFFF00"/>
      </a:lt2>
      <a:accent1>
        <a:srgbClr val="FFCDEB"/>
      </a:accent1>
      <a:accent2>
        <a:srgbClr val="00FFFF"/>
      </a:accent2>
      <a:accent3>
        <a:srgbClr val="AAAACA"/>
      </a:accent3>
      <a:accent4>
        <a:srgbClr val="DADADA"/>
      </a:accent4>
      <a:accent5>
        <a:srgbClr val="FFE3F3"/>
      </a:accent5>
      <a:accent6>
        <a:srgbClr val="00E7E7"/>
      </a:accent6>
      <a:hlink>
        <a:srgbClr val="99B8FF"/>
      </a:hlink>
      <a:folHlink>
        <a:srgbClr val="FFCC00"/>
      </a:folHlink>
    </a:clrScheme>
    <a:fontScheme name="untitled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charset="0"/>
            <a:cs typeface="Arial"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ntitled 2 8">
        <a:dk1>
          <a:srgbClr val="000000"/>
        </a:dk1>
        <a:lt1>
          <a:srgbClr val="FFFFFF"/>
        </a:lt1>
        <a:dk2>
          <a:srgbClr val="000099"/>
        </a:dk2>
        <a:lt2>
          <a:srgbClr val="FFFF00"/>
        </a:lt2>
        <a:accent1>
          <a:srgbClr val="FFCDEB"/>
        </a:accent1>
        <a:accent2>
          <a:srgbClr val="00FFFF"/>
        </a:accent2>
        <a:accent3>
          <a:srgbClr val="AAAACA"/>
        </a:accent3>
        <a:accent4>
          <a:srgbClr val="DADADA"/>
        </a:accent4>
        <a:accent5>
          <a:srgbClr val="FFE3F3"/>
        </a:accent5>
        <a:accent6>
          <a:srgbClr val="00E7E7"/>
        </a:accent6>
        <a:hlink>
          <a:srgbClr val="99B8FF"/>
        </a:hlink>
        <a:folHlink>
          <a:srgbClr val="FFCC00"/>
        </a:folHlink>
      </a:clrScheme>
      <a:clrMap bg1="dk2" tx1="lt1" bg2="dk1" tx2="lt2" accent1="accent1" accent2="accent2" accent3="accent3" accent4="accent4" accent5="accent5" accent6="accent6" hlink="hlink" folHlink="folHlink"/>
    </a:extraClrScheme>
    <a:extraClrScheme>
      <a:clrScheme name="untitled 2 9">
        <a:dk1>
          <a:srgbClr val="000000"/>
        </a:dk1>
        <a:lt1>
          <a:srgbClr val="FFFFFF"/>
        </a:lt1>
        <a:dk2>
          <a:srgbClr val="000099"/>
        </a:dk2>
        <a:lt2>
          <a:srgbClr val="FAFD00"/>
        </a:lt2>
        <a:accent1>
          <a:srgbClr val="FFCC66"/>
        </a:accent1>
        <a:accent2>
          <a:srgbClr val="00FF00"/>
        </a:accent2>
        <a:accent3>
          <a:srgbClr val="AAAACA"/>
        </a:accent3>
        <a:accent4>
          <a:srgbClr val="DADADA"/>
        </a:accent4>
        <a:accent5>
          <a:srgbClr val="FFE2B8"/>
        </a:accent5>
        <a:accent6>
          <a:srgbClr val="00E700"/>
        </a:accent6>
        <a:hlink>
          <a:srgbClr val="87CEFF"/>
        </a:hlink>
        <a:folHlink>
          <a:srgbClr val="5FFF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AR wrkshp Tampa 11-02 dlw">
  <a:themeElements>
    <a:clrScheme name="STAR wrkshp Tampa 11-02 dlw 8">
      <a:dk1>
        <a:srgbClr val="000000"/>
      </a:dk1>
      <a:lt1>
        <a:srgbClr val="FFFFFF"/>
      </a:lt1>
      <a:dk2>
        <a:srgbClr val="000099"/>
      </a:dk2>
      <a:lt2>
        <a:srgbClr val="FAFD00"/>
      </a:lt2>
      <a:accent1>
        <a:srgbClr val="FFCC66"/>
      </a:accent1>
      <a:accent2>
        <a:srgbClr val="00FF00"/>
      </a:accent2>
      <a:accent3>
        <a:srgbClr val="AAAACA"/>
      </a:accent3>
      <a:accent4>
        <a:srgbClr val="DADADA"/>
      </a:accent4>
      <a:accent5>
        <a:srgbClr val="FFE2B8"/>
      </a:accent5>
      <a:accent6>
        <a:srgbClr val="00E700"/>
      </a:accent6>
      <a:hlink>
        <a:srgbClr val="87CEFF"/>
      </a:hlink>
      <a:folHlink>
        <a:srgbClr val="5FFFFF"/>
      </a:folHlink>
    </a:clrScheme>
    <a:fontScheme name="STAR wrkshp Tampa 11-02 dl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charset="0"/>
            <a:cs typeface="Arial" charset="0"/>
          </a:defRPr>
        </a:defPPr>
      </a:lstStyle>
    </a:lnDef>
  </a:objectDefaults>
  <a:extraClrSchemeLst>
    <a:extraClrScheme>
      <a:clrScheme name="STAR wrkshp Tampa 11-02 dl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R wrkshp Tampa 11-02 dlw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R wrkshp Tampa 11-02 dlw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R wrkshp Tampa 11-02 dlw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R wrkshp Tampa 11-02 dl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R wrkshp Tampa 11-02 dl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R wrkshp Tampa 11-02 dl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R wrkshp Tampa 11-02 dlw 8">
        <a:dk1>
          <a:srgbClr val="000000"/>
        </a:dk1>
        <a:lt1>
          <a:srgbClr val="FFFFFF"/>
        </a:lt1>
        <a:dk2>
          <a:srgbClr val="000099"/>
        </a:dk2>
        <a:lt2>
          <a:srgbClr val="FAFD00"/>
        </a:lt2>
        <a:accent1>
          <a:srgbClr val="FFCC66"/>
        </a:accent1>
        <a:accent2>
          <a:srgbClr val="00FF00"/>
        </a:accent2>
        <a:accent3>
          <a:srgbClr val="AAAACA"/>
        </a:accent3>
        <a:accent4>
          <a:srgbClr val="DADADA"/>
        </a:accent4>
        <a:accent5>
          <a:srgbClr val="FFE2B8"/>
        </a:accent5>
        <a:accent6>
          <a:srgbClr val="00E700"/>
        </a:accent6>
        <a:hlink>
          <a:srgbClr val="87CEFF"/>
        </a:hlink>
        <a:folHlink>
          <a:srgbClr val="5FFF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CI PPT Template 16x9 WHIT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resentation-01-light">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dirty="0" err="1" smtClean="0"/>
        </a:defPPr>
      </a:lstStyle>
    </a:txDef>
  </a:objectDefaults>
  <a:extraClrSchemeLst/>
  <a:extLst>
    <a:ext uri="{05A4C25C-085E-4340-85A3-A5531E510DB2}">
      <thm15:themeFamily xmlns:thm15="http://schemas.microsoft.com/office/thememl/2012/main" name="Presentation1" id="{3E04E8B8-11FA-E649-9371-C7E26FFEAA93}" vid="{F579B5EC-11F9-A448-A60F-FC626C1FC18E}"/>
    </a:ext>
  </a:extLst>
</a:theme>
</file>

<file path=ppt/theme/theme6.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10822</TotalTime>
  <Pages>0</Pages>
  <Words>164</Words>
  <Characters>0</Characters>
  <Application>Microsoft Office PowerPoint</Application>
  <PresentationFormat>Widescreen</PresentationFormat>
  <Lines>0</Lines>
  <Paragraphs>31</Paragraphs>
  <Slides>5</Slides>
  <Notes>3</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5</vt:i4>
      </vt:variant>
    </vt:vector>
  </HeadingPairs>
  <TitlesOfParts>
    <vt:vector size="24" baseType="lpstr">
      <vt:lpstr>Arial</vt:lpstr>
      <vt:lpstr>Avenir Heavy</vt:lpstr>
      <vt:lpstr>Calibri</vt:lpstr>
      <vt:lpstr>Calibri Light</vt:lpstr>
      <vt:lpstr>Gill Sans</vt:lpstr>
      <vt:lpstr>Helvetica</vt:lpstr>
      <vt:lpstr>Helvetica Neue</vt:lpstr>
      <vt:lpstr>Helvetica Neue Light</vt:lpstr>
      <vt:lpstr>Helvetica Neue Medium</vt:lpstr>
      <vt:lpstr>Helvetica Regular</vt:lpstr>
      <vt:lpstr>SapientCentroSlab-Light</vt:lpstr>
      <vt:lpstr>Verdana</vt:lpstr>
      <vt:lpstr>Wingdings</vt:lpstr>
      <vt:lpstr>Office Theme</vt:lpstr>
      <vt:lpstr>untitled 2</vt:lpstr>
      <vt:lpstr>STAR wrkshp Tampa 11-02 dlw</vt:lpstr>
      <vt:lpstr>NCI PPT Template 16x9 WHITE</vt:lpstr>
      <vt:lpstr>presentation-01-light</vt:lpstr>
      <vt:lpstr>21_BasicWhite</vt:lpstr>
      <vt:lpstr>National Cancer Institute Symposium on Charting the Course of Liquid Biopsy in Precision Prevention and Treatment December 15-16, 2021   </vt:lpstr>
      <vt:lpstr>OCEAN Project </vt:lpstr>
      <vt:lpstr>Our goal is to establish EV-based liquid biopsy for early detection of ovarian cancer. </vt:lpstr>
      <vt:lpstr>Our goal is to establish EV-based liquid biopsy for early detection of ovarian cancer.  (continued)</vt:lpstr>
      <vt:lpstr>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Cancer Institute Symposium on Charting the Course of Liquid Biopsy in Precision Prevention and Treatment</dc:title>
  <dc:subject/>
  <dc:creator>David Wong</dc:creator>
  <cp:keywords>Liquid Biopsy Symposium; Day2; December 16, 2021; Hakho Lee, Ph.D.</cp:keywords>
  <dc:description/>
  <cp:lastModifiedBy>Randall, Wayne (NIH/NCI) [C]</cp:lastModifiedBy>
  <cp:revision>315</cp:revision>
  <cp:lastPrinted>2012-10-03T18:56:02Z</cp:lastPrinted>
  <dcterms:created xsi:type="dcterms:W3CDTF">2015-11-14T19:58:42Z</dcterms:created>
  <dcterms:modified xsi:type="dcterms:W3CDTF">2022-03-29T18:17:52Z</dcterms:modified>
</cp:coreProperties>
</file>